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0" r:id="rId1"/>
    <p:sldMasterId id="2147483691" r:id="rId2"/>
  </p:sldMasterIdLst>
  <p:notesMasterIdLst>
    <p:notesMasterId r:id="rId19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</p:sldIdLst>
  <p:sldSz cx="9144000" cy="5143500" type="screen16x9"/>
  <p:notesSz cx="6858000" cy="9144000"/>
  <p:embeddedFontLst>
    <p:embeddedFont>
      <p:font typeface="Comic Sans MS" panose="030F0902030302020204" pitchFamily="66" charset="0"/>
      <p:regular r:id="rId20"/>
    </p:embeddedFont>
    <p:embeddedFont>
      <p:font typeface="Lexend" pitchFamily="2" charset="0"/>
      <p:regular r:id="rId21"/>
      <p:bold r:id="rId22"/>
    </p:embeddedFont>
    <p:embeddedFont>
      <p:font typeface="Lexend Light" pitchFamily="2" charset="0"/>
      <p:regular r:id="rId23"/>
      <p:bold r:id="rId24"/>
    </p:embeddedFont>
    <p:embeddedFont>
      <p:font typeface="Lexend Medium" pitchFamily="2" charset="0"/>
      <p:regular r:id="rId25"/>
      <p:bold r:id="rId26"/>
    </p:embeddedFont>
    <p:embeddedFont>
      <p:font typeface="Lobster" pitchFamily="2" charset="0"/>
      <p:regular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87"/>
  </p:normalViewPr>
  <p:slideViewPr>
    <p:cSldViewPr snapToGrid="0">
      <p:cViewPr varScale="1">
        <p:scale>
          <a:sx n="139" d="100"/>
          <a:sy n="139" d="100"/>
        </p:scale>
        <p:origin x="744" y="1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7.fntdata"/><Relationship Id="rId3" Type="http://schemas.openxmlformats.org/officeDocument/2006/relationships/slide" Target="slides/slide1.xml"/><Relationship Id="rId21" Type="http://schemas.openxmlformats.org/officeDocument/2006/relationships/font" Target="fonts/font2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6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font" Target="fonts/font1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5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4.fntdata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7" name="Google Shape;1907;g33e7ad7317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8" name="Google Shape;1908;g33e7ad7317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g33e7ad73175_0_3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7" name="Google Shape;2077;g33e7ad73175_0_3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5" name="Google Shape;2085;g33e7ad73175_0_3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6" name="Google Shape;2086;g33e7ad73175_0_3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g33e7ad73175_6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6" name="Google Shape;2096;g33e7ad73175_6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0" name="Google Shape;2110;g33e7ad73175_6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1" name="Google Shape;2111;g33e7ad73175_6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5" name="Google Shape;2125;g33e7ad73175_0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6" name="Google Shape;2126;g33e7ad73175_0_3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8" name="Google Shape;2138;g33e7ad73175_1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9" name="Google Shape;2139;g33e7ad73175_1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g33e7ad73175_1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4" name="Google Shape;2154;g33e7ad73175_1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7" name="Google Shape;1917;g33e7ad73175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8" name="Google Shape;1918;g33e7ad73175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3" name="Google Shape;1943;g33e7ad73175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4" name="Google Shape;1944;g33e7ad73175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8" name="Google Shape;1978;g33e7ad73175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9" name="Google Shape;1979;g33e7ad73175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0" name="Google Shape;2000;g33e7ad73175_0_3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1" name="Google Shape;2001;g33e7ad73175_0_3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8" name="Google Shape;2018;g33e7ad73175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9" name="Google Shape;2019;g33e7ad73175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" name="Google Shape;2027;g33e7ad73175_4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8" name="Google Shape;2028;g33e7ad73175_4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6" name="Google Shape;2036;g33e7ad73175_0_2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7" name="Google Shape;2037;g33e7ad73175_0_2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g33e7ad73175_2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7" name="Google Shape;2057;g33e7ad73175_2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solid with header">
  <p:cSld name="CUSTOM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/>
          <p:nvPr/>
        </p:nvSpPr>
        <p:spPr>
          <a:xfrm>
            <a:off x="-6000" y="0"/>
            <a:ext cx="9156000" cy="22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14"/>
          <p:cNvSpPr/>
          <p:nvPr/>
        </p:nvSpPr>
        <p:spPr>
          <a:xfrm rot="5400000">
            <a:off x="82250" y="69300"/>
            <a:ext cx="104100" cy="900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57" name="Google Shape;57;p14"/>
          <p:cNvSpPr txBox="1">
            <a:spLocks noGrp="1"/>
          </p:cNvSpPr>
          <p:nvPr>
            <p:ph type="body" idx="1"/>
          </p:nvPr>
        </p:nvSpPr>
        <p:spPr>
          <a:xfrm>
            <a:off x="7895425" y="-39600"/>
            <a:ext cx="1138500" cy="3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279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>
                <a:solidFill>
                  <a:schemeClr val="lt1"/>
                </a:solidFill>
              </a:defRPr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subTitle" idx="2"/>
          </p:nvPr>
        </p:nvSpPr>
        <p:spPr>
          <a:xfrm>
            <a:off x="5767125" y="425525"/>
            <a:ext cx="3238500" cy="9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title"/>
          </p:nvPr>
        </p:nvSpPr>
        <p:spPr>
          <a:xfrm>
            <a:off x="208725" y="344175"/>
            <a:ext cx="5340900" cy="20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body" idx="3"/>
          </p:nvPr>
        </p:nvSpPr>
        <p:spPr>
          <a:xfrm>
            <a:off x="167325" y="-39600"/>
            <a:ext cx="1169700" cy="3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body" idx="4"/>
          </p:nvPr>
        </p:nvSpPr>
        <p:spPr>
          <a:xfrm>
            <a:off x="940775" y="-39600"/>
            <a:ext cx="3810300" cy="3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>
                <a:solidFill>
                  <a:schemeClr val="lt1"/>
                </a:solidFill>
              </a:defRPr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>
                <a:solidFill>
                  <a:schemeClr val="lt1"/>
                </a:solidFill>
              </a:defRPr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>
                <a:solidFill>
                  <a:schemeClr val="lt1"/>
                </a:solidFill>
              </a:defRPr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>
                <a:solidFill>
                  <a:schemeClr val="lt1"/>
                </a:solidFill>
              </a:defRPr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>
                <a:solidFill>
                  <a:schemeClr val="lt1"/>
                </a:solidFill>
              </a:defRPr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688">
          <p15:clr>
            <a:srgbClr val="E46962"/>
          </p15:clr>
        </p15:guide>
        <p15:guide id="2" orient="horz" pos="3168">
          <p15:clr>
            <a:srgbClr val="E46962"/>
          </p15:clr>
        </p15:guide>
        <p15:guide id="3" orient="horz" pos="936">
          <p15:clr>
            <a:srgbClr val="E46962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grid with header">
  <p:cSld name="CUSTOM_1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15"/>
          <p:cNvGrpSpPr/>
          <p:nvPr/>
        </p:nvGrpSpPr>
        <p:grpSpPr>
          <a:xfrm>
            <a:off x="-6096" y="-3429"/>
            <a:ext cx="9156192" cy="5150358"/>
            <a:chOff x="0" y="0"/>
            <a:chExt cx="12192000" cy="6858000"/>
          </a:xfrm>
        </p:grpSpPr>
        <p:sp>
          <p:nvSpPr>
            <p:cNvPr id="64" name="Google Shape;64;p15"/>
            <p:cNvSpPr/>
            <p:nvPr/>
          </p:nvSpPr>
          <p:spPr>
            <a:xfrm>
              <a:off x="0" y="6515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5" name="Google Shape;65;p15"/>
            <p:cNvSpPr/>
            <p:nvPr/>
          </p:nvSpPr>
          <p:spPr>
            <a:xfrm>
              <a:off x="0" y="6172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6" name="Google Shape;66;p15"/>
            <p:cNvSpPr/>
            <p:nvPr/>
          </p:nvSpPr>
          <p:spPr>
            <a:xfrm>
              <a:off x="0" y="5829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7" name="Google Shape;67;p15"/>
            <p:cNvSpPr/>
            <p:nvPr/>
          </p:nvSpPr>
          <p:spPr>
            <a:xfrm>
              <a:off x="0" y="5486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8" name="Google Shape;68;p15"/>
            <p:cNvSpPr/>
            <p:nvPr/>
          </p:nvSpPr>
          <p:spPr>
            <a:xfrm>
              <a:off x="0" y="5143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9" name="Google Shape;69;p15"/>
            <p:cNvSpPr/>
            <p:nvPr/>
          </p:nvSpPr>
          <p:spPr>
            <a:xfrm>
              <a:off x="0" y="4800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0" name="Google Shape;70;p15"/>
            <p:cNvSpPr/>
            <p:nvPr/>
          </p:nvSpPr>
          <p:spPr>
            <a:xfrm>
              <a:off x="0" y="4457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1" name="Google Shape;71;p15"/>
            <p:cNvSpPr/>
            <p:nvPr/>
          </p:nvSpPr>
          <p:spPr>
            <a:xfrm>
              <a:off x="0" y="4114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2" name="Google Shape;72;p15"/>
            <p:cNvSpPr/>
            <p:nvPr/>
          </p:nvSpPr>
          <p:spPr>
            <a:xfrm>
              <a:off x="0" y="3771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3" name="Google Shape;73;p15"/>
            <p:cNvSpPr/>
            <p:nvPr/>
          </p:nvSpPr>
          <p:spPr>
            <a:xfrm>
              <a:off x="0" y="34290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4" name="Google Shape;74;p15"/>
            <p:cNvSpPr/>
            <p:nvPr/>
          </p:nvSpPr>
          <p:spPr>
            <a:xfrm>
              <a:off x="0" y="3086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5" name="Google Shape;75;p15"/>
            <p:cNvSpPr/>
            <p:nvPr/>
          </p:nvSpPr>
          <p:spPr>
            <a:xfrm>
              <a:off x="0" y="2743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6" name="Google Shape;76;p15"/>
            <p:cNvSpPr/>
            <p:nvPr/>
          </p:nvSpPr>
          <p:spPr>
            <a:xfrm>
              <a:off x="0" y="2400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7" name="Google Shape;77;p15"/>
            <p:cNvSpPr/>
            <p:nvPr/>
          </p:nvSpPr>
          <p:spPr>
            <a:xfrm>
              <a:off x="0" y="2057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8" name="Google Shape;78;p15"/>
            <p:cNvSpPr/>
            <p:nvPr/>
          </p:nvSpPr>
          <p:spPr>
            <a:xfrm>
              <a:off x="0" y="1714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9" name="Google Shape;79;p15"/>
            <p:cNvSpPr/>
            <p:nvPr/>
          </p:nvSpPr>
          <p:spPr>
            <a:xfrm>
              <a:off x="0" y="1371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0" name="Google Shape;80;p15"/>
            <p:cNvSpPr/>
            <p:nvPr/>
          </p:nvSpPr>
          <p:spPr>
            <a:xfrm>
              <a:off x="0" y="1028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1" name="Google Shape;81;p15"/>
            <p:cNvSpPr/>
            <p:nvPr/>
          </p:nvSpPr>
          <p:spPr>
            <a:xfrm>
              <a:off x="0" y="685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2" name="Google Shape;82;p15"/>
            <p:cNvSpPr/>
            <p:nvPr/>
          </p:nvSpPr>
          <p:spPr>
            <a:xfrm>
              <a:off x="0" y="342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3" name="Google Shape;83;p15"/>
            <p:cNvSpPr/>
            <p:nvPr/>
          </p:nvSpPr>
          <p:spPr>
            <a:xfrm>
              <a:off x="118946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4" name="Google Shape;84;p15"/>
            <p:cNvSpPr/>
            <p:nvPr/>
          </p:nvSpPr>
          <p:spPr>
            <a:xfrm>
              <a:off x="1159725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5" name="Google Shape;85;p15"/>
            <p:cNvSpPr/>
            <p:nvPr/>
          </p:nvSpPr>
          <p:spPr>
            <a:xfrm>
              <a:off x="112998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6" name="Google Shape;86;p15"/>
            <p:cNvSpPr/>
            <p:nvPr/>
          </p:nvSpPr>
          <p:spPr>
            <a:xfrm>
              <a:off x="1100251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7" name="Google Shape;87;p15"/>
            <p:cNvSpPr/>
            <p:nvPr/>
          </p:nvSpPr>
          <p:spPr>
            <a:xfrm>
              <a:off x="107051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8" name="Google Shape;88;p15"/>
            <p:cNvSpPr/>
            <p:nvPr/>
          </p:nvSpPr>
          <p:spPr>
            <a:xfrm>
              <a:off x="1040777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9" name="Google Shape;89;p15"/>
            <p:cNvSpPr/>
            <p:nvPr/>
          </p:nvSpPr>
          <p:spPr>
            <a:xfrm>
              <a:off x="101104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0" name="Google Shape;90;p15"/>
            <p:cNvSpPr/>
            <p:nvPr/>
          </p:nvSpPr>
          <p:spPr>
            <a:xfrm>
              <a:off x="981309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1" name="Google Shape;91;p15"/>
            <p:cNvSpPr/>
            <p:nvPr/>
          </p:nvSpPr>
          <p:spPr>
            <a:xfrm>
              <a:off x="95157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2" name="Google Shape;92;p15"/>
            <p:cNvSpPr/>
            <p:nvPr/>
          </p:nvSpPr>
          <p:spPr>
            <a:xfrm>
              <a:off x="921835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3" name="Google Shape;93;p15"/>
            <p:cNvSpPr/>
            <p:nvPr/>
          </p:nvSpPr>
          <p:spPr>
            <a:xfrm>
              <a:off x="89209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4" name="Google Shape;94;p15"/>
            <p:cNvSpPr/>
            <p:nvPr/>
          </p:nvSpPr>
          <p:spPr>
            <a:xfrm>
              <a:off x="862361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5" name="Google Shape;95;p15"/>
            <p:cNvSpPr/>
            <p:nvPr/>
          </p:nvSpPr>
          <p:spPr>
            <a:xfrm>
              <a:off x="83262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6" name="Google Shape;96;p15"/>
            <p:cNvSpPr/>
            <p:nvPr/>
          </p:nvSpPr>
          <p:spPr>
            <a:xfrm>
              <a:off x="80288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7" name="Google Shape;97;p15"/>
            <p:cNvSpPr/>
            <p:nvPr/>
          </p:nvSpPr>
          <p:spPr>
            <a:xfrm>
              <a:off x="773150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8" name="Google Shape;98;p15"/>
            <p:cNvSpPr/>
            <p:nvPr/>
          </p:nvSpPr>
          <p:spPr>
            <a:xfrm>
              <a:off x="74341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9" name="Google Shape;99;p15"/>
            <p:cNvSpPr/>
            <p:nvPr/>
          </p:nvSpPr>
          <p:spPr>
            <a:xfrm>
              <a:off x="713676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0" name="Google Shape;100;p15"/>
            <p:cNvSpPr/>
            <p:nvPr/>
          </p:nvSpPr>
          <p:spPr>
            <a:xfrm>
              <a:off x="68393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1" name="Google Shape;101;p15"/>
            <p:cNvSpPr/>
            <p:nvPr/>
          </p:nvSpPr>
          <p:spPr>
            <a:xfrm>
              <a:off x="654202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2" name="Google Shape;102;p15"/>
            <p:cNvSpPr/>
            <p:nvPr/>
          </p:nvSpPr>
          <p:spPr>
            <a:xfrm>
              <a:off x="62446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3" name="Google Shape;103;p15"/>
            <p:cNvSpPr/>
            <p:nvPr/>
          </p:nvSpPr>
          <p:spPr>
            <a:xfrm>
              <a:off x="594734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4" name="Google Shape;104;p15"/>
            <p:cNvSpPr/>
            <p:nvPr/>
          </p:nvSpPr>
          <p:spPr>
            <a:xfrm>
              <a:off x="56499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5" name="Google Shape;105;p15"/>
            <p:cNvSpPr/>
            <p:nvPr/>
          </p:nvSpPr>
          <p:spPr>
            <a:xfrm>
              <a:off x="535260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6" name="Google Shape;106;p15"/>
            <p:cNvSpPr/>
            <p:nvPr/>
          </p:nvSpPr>
          <p:spPr>
            <a:xfrm>
              <a:off x="50552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7" name="Google Shape;107;p15"/>
            <p:cNvSpPr/>
            <p:nvPr/>
          </p:nvSpPr>
          <p:spPr>
            <a:xfrm>
              <a:off x="475786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8" name="Google Shape;108;p15"/>
            <p:cNvSpPr/>
            <p:nvPr/>
          </p:nvSpPr>
          <p:spPr>
            <a:xfrm>
              <a:off x="44604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9" name="Google Shape;109;p15"/>
            <p:cNvSpPr/>
            <p:nvPr/>
          </p:nvSpPr>
          <p:spPr>
            <a:xfrm>
              <a:off x="41631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0" name="Google Shape;110;p15"/>
            <p:cNvSpPr/>
            <p:nvPr/>
          </p:nvSpPr>
          <p:spPr>
            <a:xfrm>
              <a:off x="38657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1" name="Google Shape;111;p15"/>
            <p:cNvSpPr/>
            <p:nvPr/>
          </p:nvSpPr>
          <p:spPr>
            <a:xfrm>
              <a:off x="35683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2" name="Google Shape;112;p15"/>
            <p:cNvSpPr/>
            <p:nvPr/>
          </p:nvSpPr>
          <p:spPr>
            <a:xfrm>
              <a:off x="327101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3" name="Google Shape;113;p15"/>
            <p:cNvSpPr/>
            <p:nvPr/>
          </p:nvSpPr>
          <p:spPr>
            <a:xfrm>
              <a:off x="29736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4" name="Google Shape;114;p15"/>
            <p:cNvSpPr/>
            <p:nvPr/>
          </p:nvSpPr>
          <p:spPr>
            <a:xfrm>
              <a:off x="267627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5" name="Google Shape;115;p15"/>
            <p:cNvSpPr/>
            <p:nvPr/>
          </p:nvSpPr>
          <p:spPr>
            <a:xfrm>
              <a:off x="237890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6" name="Google Shape;116;p15"/>
            <p:cNvSpPr/>
            <p:nvPr/>
          </p:nvSpPr>
          <p:spPr>
            <a:xfrm>
              <a:off x="208153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7" name="Google Shape;117;p15"/>
            <p:cNvSpPr/>
            <p:nvPr/>
          </p:nvSpPr>
          <p:spPr>
            <a:xfrm>
              <a:off x="17842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8" name="Google Shape;118;p15"/>
            <p:cNvSpPr/>
            <p:nvPr/>
          </p:nvSpPr>
          <p:spPr>
            <a:xfrm>
              <a:off x="148685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9" name="Google Shape;119;p15"/>
            <p:cNvSpPr/>
            <p:nvPr/>
          </p:nvSpPr>
          <p:spPr>
            <a:xfrm>
              <a:off x="11894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0" name="Google Shape;120;p15"/>
            <p:cNvSpPr/>
            <p:nvPr/>
          </p:nvSpPr>
          <p:spPr>
            <a:xfrm>
              <a:off x="89211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1" name="Google Shape;121;p15"/>
            <p:cNvSpPr/>
            <p:nvPr/>
          </p:nvSpPr>
          <p:spPr>
            <a:xfrm>
              <a:off x="5947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2" name="Google Shape;122;p15"/>
            <p:cNvSpPr/>
            <p:nvPr/>
          </p:nvSpPr>
          <p:spPr>
            <a:xfrm>
              <a:off x="2973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123" name="Google Shape;123;p15"/>
          <p:cNvSpPr/>
          <p:nvPr/>
        </p:nvSpPr>
        <p:spPr>
          <a:xfrm>
            <a:off x="-6000" y="0"/>
            <a:ext cx="9156000" cy="22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15"/>
          <p:cNvSpPr/>
          <p:nvPr/>
        </p:nvSpPr>
        <p:spPr>
          <a:xfrm rot="5400000">
            <a:off x="82250" y="69300"/>
            <a:ext cx="104100" cy="900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125" name="Google Shape;125;p15"/>
          <p:cNvSpPr txBox="1">
            <a:spLocks noGrp="1"/>
          </p:cNvSpPr>
          <p:nvPr>
            <p:ph type="body" idx="1"/>
          </p:nvPr>
        </p:nvSpPr>
        <p:spPr>
          <a:xfrm>
            <a:off x="7895425" y="-39600"/>
            <a:ext cx="1138500" cy="3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279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>
                <a:solidFill>
                  <a:schemeClr val="lt1"/>
                </a:solidFill>
              </a:defRPr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/>
          </a:p>
        </p:txBody>
      </p:sp>
      <p:sp>
        <p:nvSpPr>
          <p:cNvPr id="126" name="Google Shape;126;p15"/>
          <p:cNvSpPr txBox="1">
            <a:spLocks noGrp="1"/>
          </p:cNvSpPr>
          <p:nvPr>
            <p:ph type="body" idx="2"/>
          </p:nvPr>
        </p:nvSpPr>
        <p:spPr>
          <a:xfrm>
            <a:off x="167325" y="-39600"/>
            <a:ext cx="1169700" cy="3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/>
          </a:p>
        </p:txBody>
      </p:sp>
      <p:sp>
        <p:nvSpPr>
          <p:cNvPr id="127" name="Google Shape;127;p15"/>
          <p:cNvSpPr txBox="1">
            <a:spLocks noGrp="1"/>
          </p:cNvSpPr>
          <p:nvPr>
            <p:ph type="body" idx="3"/>
          </p:nvPr>
        </p:nvSpPr>
        <p:spPr>
          <a:xfrm>
            <a:off x="940775" y="-39600"/>
            <a:ext cx="3810300" cy="3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>
                <a:solidFill>
                  <a:schemeClr val="lt1"/>
                </a:solidFill>
              </a:defRPr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>
                <a:solidFill>
                  <a:schemeClr val="lt1"/>
                </a:solidFill>
              </a:defRPr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>
                <a:solidFill>
                  <a:schemeClr val="lt1"/>
                </a:solidFill>
              </a:defRPr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>
                <a:solidFill>
                  <a:schemeClr val="lt1"/>
                </a:solidFill>
              </a:defRPr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>
                <a:solidFill>
                  <a:schemeClr val="lt1"/>
                </a:solidFill>
              </a:defRPr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8" name="Google Shape;128;p15"/>
          <p:cNvSpPr txBox="1">
            <a:spLocks noGrp="1"/>
          </p:cNvSpPr>
          <p:nvPr>
            <p:ph type="subTitle" idx="4"/>
          </p:nvPr>
        </p:nvSpPr>
        <p:spPr>
          <a:xfrm>
            <a:off x="5767125" y="572700"/>
            <a:ext cx="3238500" cy="9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15"/>
          <p:cNvSpPr txBox="1">
            <a:spLocks noGrp="1"/>
          </p:cNvSpPr>
          <p:nvPr>
            <p:ph type="title"/>
          </p:nvPr>
        </p:nvSpPr>
        <p:spPr>
          <a:xfrm>
            <a:off x="208725" y="344175"/>
            <a:ext cx="5340900" cy="181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688">
          <p15:clr>
            <a:srgbClr val="E46962"/>
          </p15:clr>
        </p15:guide>
        <p15:guide id="2" orient="horz" pos="72">
          <p15:clr>
            <a:srgbClr val="E46962"/>
          </p15:clr>
        </p15:guide>
        <p15:guide id="3" orient="horz" pos="3168">
          <p15:clr>
            <a:srgbClr val="E46962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with header">
  <p:cSld name="CUSTOM_1_1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1" name="Google Shape;131;p16"/>
          <p:cNvGrpSpPr/>
          <p:nvPr/>
        </p:nvGrpSpPr>
        <p:grpSpPr>
          <a:xfrm>
            <a:off x="-6096" y="-3429"/>
            <a:ext cx="9156192" cy="5150358"/>
            <a:chOff x="0" y="0"/>
            <a:chExt cx="12192000" cy="6858000"/>
          </a:xfrm>
        </p:grpSpPr>
        <p:sp>
          <p:nvSpPr>
            <p:cNvPr id="132" name="Google Shape;132;p16"/>
            <p:cNvSpPr/>
            <p:nvPr/>
          </p:nvSpPr>
          <p:spPr>
            <a:xfrm>
              <a:off x="0" y="6515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3" name="Google Shape;133;p16"/>
            <p:cNvSpPr/>
            <p:nvPr/>
          </p:nvSpPr>
          <p:spPr>
            <a:xfrm>
              <a:off x="0" y="6172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4" name="Google Shape;134;p16"/>
            <p:cNvSpPr/>
            <p:nvPr/>
          </p:nvSpPr>
          <p:spPr>
            <a:xfrm>
              <a:off x="0" y="5829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5" name="Google Shape;135;p16"/>
            <p:cNvSpPr/>
            <p:nvPr/>
          </p:nvSpPr>
          <p:spPr>
            <a:xfrm>
              <a:off x="0" y="5486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6" name="Google Shape;136;p16"/>
            <p:cNvSpPr/>
            <p:nvPr/>
          </p:nvSpPr>
          <p:spPr>
            <a:xfrm>
              <a:off x="0" y="5143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7" name="Google Shape;137;p16"/>
            <p:cNvSpPr/>
            <p:nvPr/>
          </p:nvSpPr>
          <p:spPr>
            <a:xfrm>
              <a:off x="0" y="4800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8" name="Google Shape;138;p16"/>
            <p:cNvSpPr/>
            <p:nvPr/>
          </p:nvSpPr>
          <p:spPr>
            <a:xfrm>
              <a:off x="0" y="4457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9" name="Google Shape;139;p16"/>
            <p:cNvSpPr/>
            <p:nvPr/>
          </p:nvSpPr>
          <p:spPr>
            <a:xfrm>
              <a:off x="0" y="4114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0" name="Google Shape;140;p16"/>
            <p:cNvSpPr/>
            <p:nvPr/>
          </p:nvSpPr>
          <p:spPr>
            <a:xfrm>
              <a:off x="0" y="3771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1" name="Google Shape;141;p16"/>
            <p:cNvSpPr/>
            <p:nvPr/>
          </p:nvSpPr>
          <p:spPr>
            <a:xfrm>
              <a:off x="0" y="34290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2" name="Google Shape;142;p16"/>
            <p:cNvSpPr/>
            <p:nvPr/>
          </p:nvSpPr>
          <p:spPr>
            <a:xfrm>
              <a:off x="0" y="3086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3" name="Google Shape;143;p16"/>
            <p:cNvSpPr/>
            <p:nvPr/>
          </p:nvSpPr>
          <p:spPr>
            <a:xfrm>
              <a:off x="0" y="2743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4" name="Google Shape;144;p16"/>
            <p:cNvSpPr/>
            <p:nvPr/>
          </p:nvSpPr>
          <p:spPr>
            <a:xfrm>
              <a:off x="0" y="2400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5" name="Google Shape;145;p16"/>
            <p:cNvSpPr/>
            <p:nvPr/>
          </p:nvSpPr>
          <p:spPr>
            <a:xfrm>
              <a:off x="0" y="2057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6" name="Google Shape;146;p16"/>
            <p:cNvSpPr/>
            <p:nvPr/>
          </p:nvSpPr>
          <p:spPr>
            <a:xfrm>
              <a:off x="0" y="1714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7" name="Google Shape;147;p16"/>
            <p:cNvSpPr/>
            <p:nvPr/>
          </p:nvSpPr>
          <p:spPr>
            <a:xfrm>
              <a:off x="0" y="1371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8" name="Google Shape;148;p16"/>
            <p:cNvSpPr/>
            <p:nvPr/>
          </p:nvSpPr>
          <p:spPr>
            <a:xfrm>
              <a:off x="0" y="1028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9" name="Google Shape;149;p16"/>
            <p:cNvSpPr/>
            <p:nvPr/>
          </p:nvSpPr>
          <p:spPr>
            <a:xfrm>
              <a:off x="0" y="685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0" name="Google Shape;150;p16"/>
            <p:cNvSpPr/>
            <p:nvPr/>
          </p:nvSpPr>
          <p:spPr>
            <a:xfrm>
              <a:off x="0" y="342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1" name="Google Shape;151;p16"/>
            <p:cNvSpPr/>
            <p:nvPr/>
          </p:nvSpPr>
          <p:spPr>
            <a:xfrm>
              <a:off x="118946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2" name="Google Shape;152;p16"/>
            <p:cNvSpPr/>
            <p:nvPr/>
          </p:nvSpPr>
          <p:spPr>
            <a:xfrm>
              <a:off x="1159725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3" name="Google Shape;153;p16"/>
            <p:cNvSpPr/>
            <p:nvPr/>
          </p:nvSpPr>
          <p:spPr>
            <a:xfrm>
              <a:off x="112998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4" name="Google Shape;154;p16"/>
            <p:cNvSpPr/>
            <p:nvPr/>
          </p:nvSpPr>
          <p:spPr>
            <a:xfrm>
              <a:off x="1100251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5" name="Google Shape;155;p16"/>
            <p:cNvSpPr/>
            <p:nvPr/>
          </p:nvSpPr>
          <p:spPr>
            <a:xfrm>
              <a:off x="107051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6" name="Google Shape;156;p16"/>
            <p:cNvSpPr/>
            <p:nvPr/>
          </p:nvSpPr>
          <p:spPr>
            <a:xfrm>
              <a:off x="1040777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7" name="Google Shape;157;p16"/>
            <p:cNvSpPr/>
            <p:nvPr/>
          </p:nvSpPr>
          <p:spPr>
            <a:xfrm>
              <a:off x="101104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8" name="Google Shape;158;p16"/>
            <p:cNvSpPr/>
            <p:nvPr/>
          </p:nvSpPr>
          <p:spPr>
            <a:xfrm>
              <a:off x="981309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9" name="Google Shape;159;p16"/>
            <p:cNvSpPr/>
            <p:nvPr/>
          </p:nvSpPr>
          <p:spPr>
            <a:xfrm>
              <a:off x="95157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0" name="Google Shape;160;p16"/>
            <p:cNvSpPr/>
            <p:nvPr/>
          </p:nvSpPr>
          <p:spPr>
            <a:xfrm>
              <a:off x="921835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1" name="Google Shape;161;p16"/>
            <p:cNvSpPr/>
            <p:nvPr/>
          </p:nvSpPr>
          <p:spPr>
            <a:xfrm>
              <a:off x="89209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2" name="Google Shape;162;p16"/>
            <p:cNvSpPr/>
            <p:nvPr/>
          </p:nvSpPr>
          <p:spPr>
            <a:xfrm>
              <a:off x="862361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3" name="Google Shape;163;p16"/>
            <p:cNvSpPr/>
            <p:nvPr/>
          </p:nvSpPr>
          <p:spPr>
            <a:xfrm>
              <a:off x="83262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4" name="Google Shape;164;p16"/>
            <p:cNvSpPr/>
            <p:nvPr/>
          </p:nvSpPr>
          <p:spPr>
            <a:xfrm>
              <a:off x="80288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5" name="Google Shape;165;p16"/>
            <p:cNvSpPr/>
            <p:nvPr/>
          </p:nvSpPr>
          <p:spPr>
            <a:xfrm>
              <a:off x="773150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6" name="Google Shape;166;p16"/>
            <p:cNvSpPr/>
            <p:nvPr/>
          </p:nvSpPr>
          <p:spPr>
            <a:xfrm>
              <a:off x="74341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7" name="Google Shape;167;p16"/>
            <p:cNvSpPr/>
            <p:nvPr/>
          </p:nvSpPr>
          <p:spPr>
            <a:xfrm>
              <a:off x="713676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8" name="Google Shape;168;p16"/>
            <p:cNvSpPr/>
            <p:nvPr/>
          </p:nvSpPr>
          <p:spPr>
            <a:xfrm>
              <a:off x="68393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9" name="Google Shape;169;p16"/>
            <p:cNvSpPr/>
            <p:nvPr/>
          </p:nvSpPr>
          <p:spPr>
            <a:xfrm>
              <a:off x="654202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0" name="Google Shape;170;p16"/>
            <p:cNvSpPr/>
            <p:nvPr/>
          </p:nvSpPr>
          <p:spPr>
            <a:xfrm>
              <a:off x="62446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1" name="Google Shape;171;p16"/>
            <p:cNvSpPr/>
            <p:nvPr/>
          </p:nvSpPr>
          <p:spPr>
            <a:xfrm>
              <a:off x="594734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2" name="Google Shape;172;p16"/>
            <p:cNvSpPr/>
            <p:nvPr/>
          </p:nvSpPr>
          <p:spPr>
            <a:xfrm>
              <a:off x="56499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3" name="Google Shape;173;p16"/>
            <p:cNvSpPr/>
            <p:nvPr/>
          </p:nvSpPr>
          <p:spPr>
            <a:xfrm>
              <a:off x="535260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4" name="Google Shape;174;p16"/>
            <p:cNvSpPr/>
            <p:nvPr/>
          </p:nvSpPr>
          <p:spPr>
            <a:xfrm>
              <a:off x="50552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5" name="Google Shape;175;p16"/>
            <p:cNvSpPr/>
            <p:nvPr/>
          </p:nvSpPr>
          <p:spPr>
            <a:xfrm>
              <a:off x="475786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6" name="Google Shape;176;p16"/>
            <p:cNvSpPr/>
            <p:nvPr/>
          </p:nvSpPr>
          <p:spPr>
            <a:xfrm>
              <a:off x="44604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7" name="Google Shape;177;p16"/>
            <p:cNvSpPr/>
            <p:nvPr/>
          </p:nvSpPr>
          <p:spPr>
            <a:xfrm>
              <a:off x="41631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8" name="Google Shape;178;p16"/>
            <p:cNvSpPr/>
            <p:nvPr/>
          </p:nvSpPr>
          <p:spPr>
            <a:xfrm>
              <a:off x="38657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9" name="Google Shape;179;p16"/>
            <p:cNvSpPr/>
            <p:nvPr/>
          </p:nvSpPr>
          <p:spPr>
            <a:xfrm>
              <a:off x="35683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0" name="Google Shape;180;p16"/>
            <p:cNvSpPr/>
            <p:nvPr/>
          </p:nvSpPr>
          <p:spPr>
            <a:xfrm>
              <a:off x="327101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1" name="Google Shape;181;p16"/>
            <p:cNvSpPr/>
            <p:nvPr/>
          </p:nvSpPr>
          <p:spPr>
            <a:xfrm>
              <a:off x="29736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2" name="Google Shape;182;p16"/>
            <p:cNvSpPr/>
            <p:nvPr/>
          </p:nvSpPr>
          <p:spPr>
            <a:xfrm>
              <a:off x="267627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3" name="Google Shape;183;p16"/>
            <p:cNvSpPr/>
            <p:nvPr/>
          </p:nvSpPr>
          <p:spPr>
            <a:xfrm>
              <a:off x="237890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4" name="Google Shape;184;p16"/>
            <p:cNvSpPr/>
            <p:nvPr/>
          </p:nvSpPr>
          <p:spPr>
            <a:xfrm>
              <a:off x="208153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5" name="Google Shape;185;p16"/>
            <p:cNvSpPr/>
            <p:nvPr/>
          </p:nvSpPr>
          <p:spPr>
            <a:xfrm>
              <a:off x="17842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6" name="Google Shape;186;p16"/>
            <p:cNvSpPr/>
            <p:nvPr/>
          </p:nvSpPr>
          <p:spPr>
            <a:xfrm>
              <a:off x="148685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7" name="Google Shape;187;p16"/>
            <p:cNvSpPr/>
            <p:nvPr/>
          </p:nvSpPr>
          <p:spPr>
            <a:xfrm>
              <a:off x="11894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8" name="Google Shape;188;p16"/>
            <p:cNvSpPr/>
            <p:nvPr/>
          </p:nvSpPr>
          <p:spPr>
            <a:xfrm>
              <a:off x="89211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9" name="Google Shape;189;p16"/>
            <p:cNvSpPr/>
            <p:nvPr/>
          </p:nvSpPr>
          <p:spPr>
            <a:xfrm>
              <a:off x="5947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90" name="Google Shape;190;p16"/>
            <p:cNvSpPr/>
            <p:nvPr/>
          </p:nvSpPr>
          <p:spPr>
            <a:xfrm>
              <a:off x="2973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191" name="Google Shape;191;p16"/>
          <p:cNvSpPr/>
          <p:nvPr/>
        </p:nvSpPr>
        <p:spPr>
          <a:xfrm>
            <a:off x="-6000" y="0"/>
            <a:ext cx="9156000" cy="22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16"/>
          <p:cNvSpPr/>
          <p:nvPr/>
        </p:nvSpPr>
        <p:spPr>
          <a:xfrm rot="5400000">
            <a:off x="82250" y="69300"/>
            <a:ext cx="104100" cy="900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193" name="Google Shape;193;p16"/>
          <p:cNvSpPr txBox="1">
            <a:spLocks noGrp="1"/>
          </p:cNvSpPr>
          <p:nvPr>
            <p:ph type="title"/>
          </p:nvPr>
        </p:nvSpPr>
        <p:spPr>
          <a:xfrm>
            <a:off x="1579100" y="491225"/>
            <a:ext cx="4966200" cy="79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4" name="Google Shape;194;p16"/>
          <p:cNvSpPr txBox="1">
            <a:spLocks noGrp="1"/>
          </p:cNvSpPr>
          <p:nvPr>
            <p:ph type="body" idx="1"/>
          </p:nvPr>
        </p:nvSpPr>
        <p:spPr>
          <a:xfrm>
            <a:off x="7895425" y="-39600"/>
            <a:ext cx="1138500" cy="3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279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>
                <a:solidFill>
                  <a:schemeClr val="lt1"/>
                </a:solidFill>
              </a:defRPr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/>
          </a:p>
        </p:txBody>
      </p:sp>
      <p:sp>
        <p:nvSpPr>
          <p:cNvPr id="195" name="Google Shape;195;p16"/>
          <p:cNvSpPr txBox="1">
            <a:spLocks noGrp="1"/>
          </p:cNvSpPr>
          <p:nvPr>
            <p:ph type="body" idx="2"/>
          </p:nvPr>
        </p:nvSpPr>
        <p:spPr>
          <a:xfrm>
            <a:off x="167325" y="-39600"/>
            <a:ext cx="1169700" cy="3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/>
          </a:p>
        </p:txBody>
      </p:sp>
      <p:sp>
        <p:nvSpPr>
          <p:cNvPr id="196" name="Google Shape;196;p16"/>
          <p:cNvSpPr txBox="1">
            <a:spLocks noGrp="1"/>
          </p:cNvSpPr>
          <p:nvPr>
            <p:ph type="body" idx="3"/>
          </p:nvPr>
        </p:nvSpPr>
        <p:spPr>
          <a:xfrm>
            <a:off x="940775" y="-39600"/>
            <a:ext cx="3810300" cy="3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>
                <a:solidFill>
                  <a:schemeClr val="lt1"/>
                </a:solidFill>
              </a:defRPr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>
                <a:solidFill>
                  <a:schemeClr val="lt1"/>
                </a:solidFill>
              </a:defRPr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>
                <a:solidFill>
                  <a:schemeClr val="lt1"/>
                </a:solidFill>
              </a:defRPr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>
                <a:solidFill>
                  <a:schemeClr val="lt1"/>
                </a:solidFill>
              </a:defRPr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>
                <a:solidFill>
                  <a:schemeClr val="lt1"/>
                </a:solidFill>
              </a:defRPr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688">
          <p15:clr>
            <a:srgbClr val="E46962"/>
          </p15:clr>
        </p15:guide>
        <p15:guide id="2" orient="horz" pos="72">
          <p15:clr>
            <a:srgbClr val="E46962"/>
          </p15:clr>
        </p15:guide>
        <p15:guide id="3" orient="horz" pos="3168">
          <p15:clr>
            <a:srgbClr val="E46962"/>
          </p15:clr>
        </p15:guide>
        <p15:guide id="4" orient="horz" pos="720">
          <p15:clr>
            <a:srgbClr val="E46962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 with header">
  <p:cSld name="CUSTOM_1_1_1_1"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8" name="Google Shape;198;p17"/>
          <p:cNvGrpSpPr/>
          <p:nvPr/>
        </p:nvGrpSpPr>
        <p:grpSpPr>
          <a:xfrm>
            <a:off x="-6096" y="-3429"/>
            <a:ext cx="9156192" cy="5150358"/>
            <a:chOff x="0" y="0"/>
            <a:chExt cx="12192000" cy="6858000"/>
          </a:xfrm>
        </p:grpSpPr>
        <p:sp>
          <p:nvSpPr>
            <p:cNvPr id="199" name="Google Shape;199;p17"/>
            <p:cNvSpPr/>
            <p:nvPr/>
          </p:nvSpPr>
          <p:spPr>
            <a:xfrm>
              <a:off x="0" y="6515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00" name="Google Shape;200;p17"/>
            <p:cNvSpPr/>
            <p:nvPr/>
          </p:nvSpPr>
          <p:spPr>
            <a:xfrm>
              <a:off x="0" y="6172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01" name="Google Shape;201;p17"/>
            <p:cNvSpPr/>
            <p:nvPr/>
          </p:nvSpPr>
          <p:spPr>
            <a:xfrm>
              <a:off x="0" y="5829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02" name="Google Shape;202;p17"/>
            <p:cNvSpPr/>
            <p:nvPr/>
          </p:nvSpPr>
          <p:spPr>
            <a:xfrm>
              <a:off x="0" y="5486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03" name="Google Shape;203;p17"/>
            <p:cNvSpPr/>
            <p:nvPr/>
          </p:nvSpPr>
          <p:spPr>
            <a:xfrm>
              <a:off x="0" y="5143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04" name="Google Shape;204;p17"/>
            <p:cNvSpPr/>
            <p:nvPr/>
          </p:nvSpPr>
          <p:spPr>
            <a:xfrm>
              <a:off x="0" y="4800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05" name="Google Shape;205;p17"/>
            <p:cNvSpPr/>
            <p:nvPr/>
          </p:nvSpPr>
          <p:spPr>
            <a:xfrm>
              <a:off x="0" y="4457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06" name="Google Shape;206;p17"/>
            <p:cNvSpPr/>
            <p:nvPr/>
          </p:nvSpPr>
          <p:spPr>
            <a:xfrm>
              <a:off x="0" y="4114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07" name="Google Shape;207;p17"/>
            <p:cNvSpPr/>
            <p:nvPr/>
          </p:nvSpPr>
          <p:spPr>
            <a:xfrm>
              <a:off x="0" y="3771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08" name="Google Shape;208;p17"/>
            <p:cNvSpPr/>
            <p:nvPr/>
          </p:nvSpPr>
          <p:spPr>
            <a:xfrm>
              <a:off x="0" y="34290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09" name="Google Shape;209;p17"/>
            <p:cNvSpPr/>
            <p:nvPr/>
          </p:nvSpPr>
          <p:spPr>
            <a:xfrm>
              <a:off x="0" y="3086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10" name="Google Shape;210;p17"/>
            <p:cNvSpPr/>
            <p:nvPr/>
          </p:nvSpPr>
          <p:spPr>
            <a:xfrm>
              <a:off x="0" y="2743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11" name="Google Shape;211;p17"/>
            <p:cNvSpPr/>
            <p:nvPr/>
          </p:nvSpPr>
          <p:spPr>
            <a:xfrm>
              <a:off x="0" y="2400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12" name="Google Shape;212;p17"/>
            <p:cNvSpPr/>
            <p:nvPr/>
          </p:nvSpPr>
          <p:spPr>
            <a:xfrm>
              <a:off x="0" y="2057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13" name="Google Shape;213;p17"/>
            <p:cNvSpPr/>
            <p:nvPr/>
          </p:nvSpPr>
          <p:spPr>
            <a:xfrm>
              <a:off x="0" y="1714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14" name="Google Shape;214;p17"/>
            <p:cNvSpPr/>
            <p:nvPr/>
          </p:nvSpPr>
          <p:spPr>
            <a:xfrm>
              <a:off x="0" y="1371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15" name="Google Shape;215;p17"/>
            <p:cNvSpPr/>
            <p:nvPr/>
          </p:nvSpPr>
          <p:spPr>
            <a:xfrm>
              <a:off x="0" y="1028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16" name="Google Shape;216;p17"/>
            <p:cNvSpPr/>
            <p:nvPr/>
          </p:nvSpPr>
          <p:spPr>
            <a:xfrm>
              <a:off x="0" y="685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17" name="Google Shape;217;p17"/>
            <p:cNvSpPr/>
            <p:nvPr/>
          </p:nvSpPr>
          <p:spPr>
            <a:xfrm>
              <a:off x="0" y="342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18" name="Google Shape;218;p17"/>
            <p:cNvSpPr/>
            <p:nvPr/>
          </p:nvSpPr>
          <p:spPr>
            <a:xfrm>
              <a:off x="118946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19" name="Google Shape;219;p17"/>
            <p:cNvSpPr/>
            <p:nvPr/>
          </p:nvSpPr>
          <p:spPr>
            <a:xfrm>
              <a:off x="1159725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20" name="Google Shape;220;p17"/>
            <p:cNvSpPr/>
            <p:nvPr/>
          </p:nvSpPr>
          <p:spPr>
            <a:xfrm>
              <a:off x="112998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21" name="Google Shape;221;p17"/>
            <p:cNvSpPr/>
            <p:nvPr/>
          </p:nvSpPr>
          <p:spPr>
            <a:xfrm>
              <a:off x="1100251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22" name="Google Shape;222;p17"/>
            <p:cNvSpPr/>
            <p:nvPr/>
          </p:nvSpPr>
          <p:spPr>
            <a:xfrm>
              <a:off x="107051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23" name="Google Shape;223;p17"/>
            <p:cNvSpPr/>
            <p:nvPr/>
          </p:nvSpPr>
          <p:spPr>
            <a:xfrm>
              <a:off x="1040777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24" name="Google Shape;224;p17"/>
            <p:cNvSpPr/>
            <p:nvPr/>
          </p:nvSpPr>
          <p:spPr>
            <a:xfrm>
              <a:off x="101104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25" name="Google Shape;225;p17"/>
            <p:cNvSpPr/>
            <p:nvPr/>
          </p:nvSpPr>
          <p:spPr>
            <a:xfrm>
              <a:off x="981309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26" name="Google Shape;226;p17"/>
            <p:cNvSpPr/>
            <p:nvPr/>
          </p:nvSpPr>
          <p:spPr>
            <a:xfrm>
              <a:off x="95157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27" name="Google Shape;227;p17"/>
            <p:cNvSpPr/>
            <p:nvPr/>
          </p:nvSpPr>
          <p:spPr>
            <a:xfrm>
              <a:off x="921835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28" name="Google Shape;228;p17"/>
            <p:cNvSpPr/>
            <p:nvPr/>
          </p:nvSpPr>
          <p:spPr>
            <a:xfrm>
              <a:off x="89209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29" name="Google Shape;229;p17"/>
            <p:cNvSpPr/>
            <p:nvPr/>
          </p:nvSpPr>
          <p:spPr>
            <a:xfrm>
              <a:off x="862361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30" name="Google Shape;230;p17"/>
            <p:cNvSpPr/>
            <p:nvPr/>
          </p:nvSpPr>
          <p:spPr>
            <a:xfrm>
              <a:off x="83262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31" name="Google Shape;231;p17"/>
            <p:cNvSpPr/>
            <p:nvPr/>
          </p:nvSpPr>
          <p:spPr>
            <a:xfrm>
              <a:off x="80288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32" name="Google Shape;232;p17"/>
            <p:cNvSpPr/>
            <p:nvPr/>
          </p:nvSpPr>
          <p:spPr>
            <a:xfrm>
              <a:off x="773150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33" name="Google Shape;233;p17"/>
            <p:cNvSpPr/>
            <p:nvPr/>
          </p:nvSpPr>
          <p:spPr>
            <a:xfrm>
              <a:off x="74341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34" name="Google Shape;234;p17"/>
            <p:cNvSpPr/>
            <p:nvPr/>
          </p:nvSpPr>
          <p:spPr>
            <a:xfrm>
              <a:off x="713676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35" name="Google Shape;235;p17"/>
            <p:cNvSpPr/>
            <p:nvPr/>
          </p:nvSpPr>
          <p:spPr>
            <a:xfrm>
              <a:off x="68393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36" name="Google Shape;236;p17"/>
            <p:cNvSpPr/>
            <p:nvPr/>
          </p:nvSpPr>
          <p:spPr>
            <a:xfrm>
              <a:off x="654202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37" name="Google Shape;237;p17"/>
            <p:cNvSpPr/>
            <p:nvPr/>
          </p:nvSpPr>
          <p:spPr>
            <a:xfrm>
              <a:off x="62446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38" name="Google Shape;238;p17"/>
            <p:cNvSpPr/>
            <p:nvPr/>
          </p:nvSpPr>
          <p:spPr>
            <a:xfrm>
              <a:off x="594734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39" name="Google Shape;239;p17"/>
            <p:cNvSpPr/>
            <p:nvPr/>
          </p:nvSpPr>
          <p:spPr>
            <a:xfrm>
              <a:off x="56499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40" name="Google Shape;240;p17"/>
            <p:cNvSpPr/>
            <p:nvPr/>
          </p:nvSpPr>
          <p:spPr>
            <a:xfrm>
              <a:off x="535260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41" name="Google Shape;241;p17"/>
            <p:cNvSpPr/>
            <p:nvPr/>
          </p:nvSpPr>
          <p:spPr>
            <a:xfrm>
              <a:off x="50552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42" name="Google Shape;242;p17"/>
            <p:cNvSpPr/>
            <p:nvPr/>
          </p:nvSpPr>
          <p:spPr>
            <a:xfrm>
              <a:off x="475786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43" name="Google Shape;243;p17"/>
            <p:cNvSpPr/>
            <p:nvPr/>
          </p:nvSpPr>
          <p:spPr>
            <a:xfrm>
              <a:off x="44604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44" name="Google Shape;244;p17"/>
            <p:cNvSpPr/>
            <p:nvPr/>
          </p:nvSpPr>
          <p:spPr>
            <a:xfrm>
              <a:off x="41631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45" name="Google Shape;245;p17"/>
            <p:cNvSpPr/>
            <p:nvPr/>
          </p:nvSpPr>
          <p:spPr>
            <a:xfrm>
              <a:off x="38657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46" name="Google Shape;246;p17"/>
            <p:cNvSpPr/>
            <p:nvPr/>
          </p:nvSpPr>
          <p:spPr>
            <a:xfrm>
              <a:off x="35683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47" name="Google Shape;247;p17"/>
            <p:cNvSpPr/>
            <p:nvPr/>
          </p:nvSpPr>
          <p:spPr>
            <a:xfrm>
              <a:off x="327101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48" name="Google Shape;248;p17"/>
            <p:cNvSpPr/>
            <p:nvPr/>
          </p:nvSpPr>
          <p:spPr>
            <a:xfrm>
              <a:off x="29736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49" name="Google Shape;249;p17"/>
            <p:cNvSpPr/>
            <p:nvPr/>
          </p:nvSpPr>
          <p:spPr>
            <a:xfrm>
              <a:off x="267627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50" name="Google Shape;250;p17"/>
            <p:cNvSpPr/>
            <p:nvPr/>
          </p:nvSpPr>
          <p:spPr>
            <a:xfrm>
              <a:off x="237890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51" name="Google Shape;251;p17"/>
            <p:cNvSpPr/>
            <p:nvPr/>
          </p:nvSpPr>
          <p:spPr>
            <a:xfrm>
              <a:off x="208153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52" name="Google Shape;252;p17"/>
            <p:cNvSpPr/>
            <p:nvPr/>
          </p:nvSpPr>
          <p:spPr>
            <a:xfrm>
              <a:off x="17842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53" name="Google Shape;253;p17"/>
            <p:cNvSpPr/>
            <p:nvPr/>
          </p:nvSpPr>
          <p:spPr>
            <a:xfrm>
              <a:off x="148685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54" name="Google Shape;254;p17"/>
            <p:cNvSpPr/>
            <p:nvPr/>
          </p:nvSpPr>
          <p:spPr>
            <a:xfrm>
              <a:off x="11894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55" name="Google Shape;255;p17"/>
            <p:cNvSpPr/>
            <p:nvPr/>
          </p:nvSpPr>
          <p:spPr>
            <a:xfrm>
              <a:off x="89211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56" name="Google Shape;256;p17"/>
            <p:cNvSpPr/>
            <p:nvPr/>
          </p:nvSpPr>
          <p:spPr>
            <a:xfrm>
              <a:off x="5947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57" name="Google Shape;257;p17"/>
            <p:cNvSpPr/>
            <p:nvPr/>
          </p:nvSpPr>
          <p:spPr>
            <a:xfrm>
              <a:off x="2973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258" name="Google Shape;258;p17"/>
          <p:cNvSpPr/>
          <p:nvPr/>
        </p:nvSpPr>
        <p:spPr>
          <a:xfrm>
            <a:off x="-6000" y="0"/>
            <a:ext cx="9156000" cy="22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17"/>
          <p:cNvSpPr/>
          <p:nvPr/>
        </p:nvSpPr>
        <p:spPr>
          <a:xfrm rot="5400000">
            <a:off x="82250" y="69300"/>
            <a:ext cx="104100" cy="900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260" name="Google Shape;260;p17"/>
          <p:cNvSpPr txBox="1">
            <a:spLocks noGrp="1"/>
          </p:cNvSpPr>
          <p:nvPr>
            <p:ph type="body" idx="1"/>
          </p:nvPr>
        </p:nvSpPr>
        <p:spPr>
          <a:xfrm>
            <a:off x="7895425" y="-39600"/>
            <a:ext cx="1138500" cy="3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279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>
                <a:solidFill>
                  <a:schemeClr val="lt1"/>
                </a:solidFill>
              </a:defRPr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/>
          </a:p>
        </p:txBody>
      </p:sp>
      <p:sp>
        <p:nvSpPr>
          <p:cNvPr id="261" name="Google Shape;261;p17"/>
          <p:cNvSpPr txBox="1">
            <a:spLocks noGrp="1"/>
          </p:cNvSpPr>
          <p:nvPr>
            <p:ph type="body" idx="2"/>
          </p:nvPr>
        </p:nvSpPr>
        <p:spPr>
          <a:xfrm>
            <a:off x="167325" y="-39600"/>
            <a:ext cx="1169700" cy="3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/>
          </a:p>
        </p:txBody>
      </p:sp>
      <p:sp>
        <p:nvSpPr>
          <p:cNvPr id="262" name="Google Shape;262;p17"/>
          <p:cNvSpPr txBox="1">
            <a:spLocks noGrp="1"/>
          </p:cNvSpPr>
          <p:nvPr>
            <p:ph type="body" idx="3"/>
          </p:nvPr>
        </p:nvSpPr>
        <p:spPr>
          <a:xfrm>
            <a:off x="940775" y="-39600"/>
            <a:ext cx="3810300" cy="3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>
                <a:solidFill>
                  <a:schemeClr val="lt1"/>
                </a:solidFill>
              </a:defRPr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>
                <a:solidFill>
                  <a:schemeClr val="lt1"/>
                </a:solidFill>
              </a:defRPr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>
                <a:solidFill>
                  <a:schemeClr val="lt1"/>
                </a:solidFill>
              </a:defRPr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>
                <a:solidFill>
                  <a:schemeClr val="lt1"/>
                </a:solidFill>
              </a:defRPr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>
                <a:solidFill>
                  <a:schemeClr val="lt1"/>
                </a:solidFill>
              </a:defRPr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63" name="Google Shape;263;p17"/>
          <p:cNvSpPr txBox="1">
            <a:spLocks noGrp="1"/>
          </p:cNvSpPr>
          <p:nvPr>
            <p:ph type="subTitle" idx="4"/>
          </p:nvPr>
        </p:nvSpPr>
        <p:spPr>
          <a:xfrm>
            <a:off x="516425" y="2548200"/>
            <a:ext cx="3736200" cy="127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4" name="Google Shape;264;p17"/>
          <p:cNvSpPr txBox="1">
            <a:spLocks noGrp="1"/>
          </p:cNvSpPr>
          <p:nvPr>
            <p:ph type="subTitle" idx="5"/>
          </p:nvPr>
        </p:nvSpPr>
        <p:spPr>
          <a:xfrm>
            <a:off x="5128850" y="2548200"/>
            <a:ext cx="3679500" cy="127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5" name="Google Shape;265;p17"/>
          <p:cNvSpPr txBox="1">
            <a:spLocks noGrp="1"/>
          </p:cNvSpPr>
          <p:nvPr>
            <p:ph type="title"/>
          </p:nvPr>
        </p:nvSpPr>
        <p:spPr>
          <a:xfrm>
            <a:off x="209775" y="468575"/>
            <a:ext cx="6048900" cy="143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2">
          <p15:clr>
            <a:srgbClr val="E46962"/>
          </p15:clr>
        </p15:guide>
        <p15:guide id="2" pos="5688">
          <p15:clr>
            <a:srgbClr val="E46962"/>
          </p15:clr>
        </p15:guide>
        <p15:guide id="3" orient="horz" pos="72">
          <p15:clr>
            <a:srgbClr val="E46962"/>
          </p15:clr>
        </p15:guide>
        <p15:guide id="4" orient="horz" pos="3168">
          <p15:clr>
            <a:srgbClr val="E46962"/>
          </p15:clr>
        </p15:guide>
        <p15:guide id="5" orient="horz" pos="720">
          <p15:clr>
            <a:srgbClr val="E46962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images">
  <p:cSld name="CUSTOM_1_1_1_1_1"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7" name="Google Shape;267;p18"/>
          <p:cNvGrpSpPr/>
          <p:nvPr/>
        </p:nvGrpSpPr>
        <p:grpSpPr>
          <a:xfrm>
            <a:off x="-6096" y="-3429"/>
            <a:ext cx="9156192" cy="5150358"/>
            <a:chOff x="0" y="0"/>
            <a:chExt cx="12192000" cy="6858000"/>
          </a:xfrm>
        </p:grpSpPr>
        <p:sp>
          <p:nvSpPr>
            <p:cNvPr id="268" name="Google Shape;268;p18"/>
            <p:cNvSpPr/>
            <p:nvPr/>
          </p:nvSpPr>
          <p:spPr>
            <a:xfrm>
              <a:off x="0" y="6515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69" name="Google Shape;269;p18"/>
            <p:cNvSpPr/>
            <p:nvPr/>
          </p:nvSpPr>
          <p:spPr>
            <a:xfrm>
              <a:off x="0" y="6172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70" name="Google Shape;270;p18"/>
            <p:cNvSpPr/>
            <p:nvPr/>
          </p:nvSpPr>
          <p:spPr>
            <a:xfrm>
              <a:off x="0" y="5829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71" name="Google Shape;271;p18"/>
            <p:cNvSpPr/>
            <p:nvPr/>
          </p:nvSpPr>
          <p:spPr>
            <a:xfrm>
              <a:off x="0" y="5486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72" name="Google Shape;272;p18"/>
            <p:cNvSpPr/>
            <p:nvPr/>
          </p:nvSpPr>
          <p:spPr>
            <a:xfrm>
              <a:off x="0" y="5143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73" name="Google Shape;273;p18"/>
            <p:cNvSpPr/>
            <p:nvPr/>
          </p:nvSpPr>
          <p:spPr>
            <a:xfrm>
              <a:off x="0" y="4800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74" name="Google Shape;274;p18"/>
            <p:cNvSpPr/>
            <p:nvPr/>
          </p:nvSpPr>
          <p:spPr>
            <a:xfrm>
              <a:off x="0" y="4457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75" name="Google Shape;275;p18"/>
            <p:cNvSpPr/>
            <p:nvPr/>
          </p:nvSpPr>
          <p:spPr>
            <a:xfrm>
              <a:off x="0" y="4114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76" name="Google Shape;276;p18"/>
            <p:cNvSpPr/>
            <p:nvPr/>
          </p:nvSpPr>
          <p:spPr>
            <a:xfrm>
              <a:off x="0" y="3771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77" name="Google Shape;277;p18"/>
            <p:cNvSpPr/>
            <p:nvPr/>
          </p:nvSpPr>
          <p:spPr>
            <a:xfrm>
              <a:off x="0" y="34290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78" name="Google Shape;278;p18"/>
            <p:cNvSpPr/>
            <p:nvPr/>
          </p:nvSpPr>
          <p:spPr>
            <a:xfrm>
              <a:off x="0" y="3086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79" name="Google Shape;279;p18"/>
            <p:cNvSpPr/>
            <p:nvPr/>
          </p:nvSpPr>
          <p:spPr>
            <a:xfrm>
              <a:off x="0" y="2743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80" name="Google Shape;280;p18"/>
            <p:cNvSpPr/>
            <p:nvPr/>
          </p:nvSpPr>
          <p:spPr>
            <a:xfrm>
              <a:off x="0" y="2400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81" name="Google Shape;281;p18"/>
            <p:cNvSpPr/>
            <p:nvPr/>
          </p:nvSpPr>
          <p:spPr>
            <a:xfrm>
              <a:off x="0" y="2057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82" name="Google Shape;282;p18"/>
            <p:cNvSpPr/>
            <p:nvPr/>
          </p:nvSpPr>
          <p:spPr>
            <a:xfrm>
              <a:off x="0" y="1714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83" name="Google Shape;283;p18"/>
            <p:cNvSpPr/>
            <p:nvPr/>
          </p:nvSpPr>
          <p:spPr>
            <a:xfrm>
              <a:off x="0" y="1371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84" name="Google Shape;284;p18"/>
            <p:cNvSpPr/>
            <p:nvPr/>
          </p:nvSpPr>
          <p:spPr>
            <a:xfrm>
              <a:off x="0" y="1028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85" name="Google Shape;285;p18"/>
            <p:cNvSpPr/>
            <p:nvPr/>
          </p:nvSpPr>
          <p:spPr>
            <a:xfrm>
              <a:off x="0" y="685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86" name="Google Shape;286;p18"/>
            <p:cNvSpPr/>
            <p:nvPr/>
          </p:nvSpPr>
          <p:spPr>
            <a:xfrm>
              <a:off x="0" y="342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87" name="Google Shape;287;p18"/>
            <p:cNvSpPr/>
            <p:nvPr/>
          </p:nvSpPr>
          <p:spPr>
            <a:xfrm>
              <a:off x="118946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88" name="Google Shape;288;p18"/>
            <p:cNvSpPr/>
            <p:nvPr/>
          </p:nvSpPr>
          <p:spPr>
            <a:xfrm>
              <a:off x="1159725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89" name="Google Shape;289;p18"/>
            <p:cNvSpPr/>
            <p:nvPr/>
          </p:nvSpPr>
          <p:spPr>
            <a:xfrm>
              <a:off x="112998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90" name="Google Shape;290;p18"/>
            <p:cNvSpPr/>
            <p:nvPr/>
          </p:nvSpPr>
          <p:spPr>
            <a:xfrm>
              <a:off x="1100251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91" name="Google Shape;291;p18"/>
            <p:cNvSpPr/>
            <p:nvPr/>
          </p:nvSpPr>
          <p:spPr>
            <a:xfrm>
              <a:off x="107051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92" name="Google Shape;292;p18"/>
            <p:cNvSpPr/>
            <p:nvPr/>
          </p:nvSpPr>
          <p:spPr>
            <a:xfrm>
              <a:off x="1040777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93" name="Google Shape;293;p18"/>
            <p:cNvSpPr/>
            <p:nvPr/>
          </p:nvSpPr>
          <p:spPr>
            <a:xfrm>
              <a:off x="101104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94" name="Google Shape;294;p18"/>
            <p:cNvSpPr/>
            <p:nvPr/>
          </p:nvSpPr>
          <p:spPr>
            <a:xfrm>
              <a:off x="981309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95" name="Google Shape;295;p18"/>
            <p:cNvSpPr/>
            <p:nvPr/>
          </p:nvSpPr>
          <p:spPr>
            <a:xfrm>
              <a:off x="95157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96" name="Google Shape;296;p18"/>
            <p:cNvSpPr/>
            <p:nvPr/>
          </p:nvSpPr>
          <p:spPr>
            <a:xfrm>
              <a:off x="921835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97" name="Google Shape;297;p18"/>
            <p:cNvSpPr/>
            <p:nvPr/>
          </p:nvSpPr>
          <p:spPr>
            <a:xfrm>
              <a:off x="89209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98" name="Google Shape;298;p18"/>
            <p:cNvSpPr/>
            <p:nvPr/>
          </p:nvSpPr>
          <p:spPr>
            <a:xfrm>
              <a:off x="862361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99" name="Google Shape;299;p18"/>
            <p:cNvSpPr/>
            <p:nvPr/>
          </p:nvSpPr>
          <p:spPr>
            <a:xfrm>
              <a:off x="83262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00" name="Google Shape;300;p18"/>
            <p:cNvSpPr/>
            <p:nvPr/>
          </p:nvSpPr>
          <p:spPr>
            <a:xfrm>
              <a:off x="80288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01" name="Google Shape;301;p18"/>
            <p:cNvSpPr/>
            <p:nvPr/>
          </p:nvSpPr>
          <p:spPr>
            <a:xfrm>
              <a:off x="773150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02" name="Google Shape;302;p18"/>
            <p:cNvSpPr/>
            <p:nvPr/>
          </p:nvSpPr>
          <p:spPr>
            <a:xfrm>
              <a:off x="74341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03" name="Google Shape;303;p18"/>
            <p:cNvSpPr/>
            <p:nvPr/>
          </p:nvSpPr>
          <p:spPr>
            <a:xfrm>
              <a:off x="713676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04" name="Google Shape;304;p18"/>
            <p:cNvSpPr/>
            <p:nvPr/>
          </p:nvSpPr>
          <p:spPr>
            <a:xfrm>
              <a:off x="68393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05" name="Google Shape;305;p18"/>
            <p:cNvSpPr/>
            <p:nvPr/>
          </p:nvSpPr>
          <p:spPr>
            <a:xfrm>
              <a:off x="654202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06" name="Google Shape;306;p18"/>
            <p:cNvSpPr/>
            <p:nvPr/>
          </p:nvSpPr>
          <p:spPr>
            <a:xfrm>
              <a:off x="62446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07" name="Google Shape;307;p18"/>
            <p:cNvSpPr/>
            <p:nvPr/>
          </p:nvSpPr>
          <p:spPr>
            <a:xfrm>
              <a:off x="594734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08" name="Google Shape;308;p18"/>
            <p:cNvSpPr/>
            <p:nvPr/>
          </p:nvSpPr>
          <p:spPr>
            <a:xfrm>
              <a:off x="56499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09" name="Google Shape;309;p18"/>
            <p:cNvSpPr/>
            <p:nvPr/>
          </p:nvSpPr>
          <p:spPr>
            <a:xfrm>
              <a:off x="535260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10" name="Google Shape;310;p18"/>
            <p:cNvSpPr/>
            <p:nvPr/>
          </p:nvSpPr>
          <p:spPr>
            <a:xfrm>
              <a:off x="50552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11" name="Google Shape;311;p18"/>
            <p:cNvSpPr/>
            <p:nvPr/>
          </p:nvSpPr>
          <p:spPr>
            <a:xfrm>
              <a:off x="475786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12" name="Google Shape;312;p18"/>
            <p:cNvSpPr/>
            <p:nvPr/>
          </p:nvSpPr>
          <p:spPr>
            <a:xfrm>
              <a:off x="44604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13" name="Google Shape;313;p18"/>
            <p:cNvSpPr/>
            <p:nvPr/>
          </p:nvSpPr>
          <p:spPr>
            <a:xfrm>
              <a:off x="41631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14" name="Google Shape;314;p18"/>
            <p:cNvSpPr/>
            <p:nvPr/>
          </p:nvSpPr>
          <p:spPr>
            <a:xfrm>
              <a:off x="38657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15" name="Google Shape;315;p18"/>
            <p:cNvSpPr/>
            <p:nvPr/>
          </p:nvSpPr>
          <p:spPr>
            <a:xfrm>
              <a:off x="35683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16" name="Google Shape;316;p18"/>
            <p:cNvSpPr/>
            <p:nvPr/>
          </p:nvSpPr>
          <p:spPr>
            <a:xfrm>
              <a:off x="327101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17" name="Google Shape;317;p18"/>
            <p:cNvSpPr/>
            <p:nvPr/>
          </p:nvSpPr>
          <p:spPr>
            <a:xfrm>
              <a:off x="29736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18" name="Google Shape;318;p18"/>
            <p:cNvSpPr/>
            <p:nvPr/>
          </p:nvSpPr>
          <p:spPr>
            <a:xfrm>
              <a:off x="267627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19" name="Google Shape;319;p18"/>
            <p:cNvSpPr/>
            <p:nvPr/>
          </p:nvSpPr>
          <p:spPr>
            <a:xfrm>
              <a:off x="237890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20" name="Google Shape;320;p18"/>
            <p:cNvSpPr/>
            <p:nvPr/>
          </p:nvSpPr>
          <p:spPr>
            <a:xfrm>
              <a:off x="208153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21" name="Google Shape;321;p18"/>
            <p:cNvSpPr/>
            <p:nvPr/>
          </p:nvSpPr>
          <p:spPr>
            <a:xfrm>
              <a:off x="17842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22" name="Google Shape;322;p18"/>
            <p:cNvSpPr/>
            <p:nvPr/>
          </p:nvSpPr>
          <p:spPr>
            <a:xfrm>
              <a:off x="148685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23" name="Google Shape;323;p18"/>
            <p:cNvSpPr/>
            <p:nvPr/>
          </p:nvSpPr>
          <p:spPr>
            <a:xfrm>
              <a:off x="11894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24" name="Google Shape;324;p18"/>
            <p:cNvSpPr/>
            <p:nvPr/>
          </p:nvSpPr>
          <p:spPr>
            <a:xfrm>
              <a:off x="89211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25" name="Google Shape;325;p18"/>
            <p:cNvSpPr/>
            <p:nvPr/>
          </p:nvSpPr>
          <p:spPr>
            <a:xfrm>
              <a:off x="5947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26" name="Google Shape;326;p18"/>
            <p:cNvSpPr/>
            <p:nvPr/>
          </p:nvSpPr>
          <p:spPr>
            <a:xfrm>
              <a:off x="2973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327" name="Google Shape;327;p18"/>
          <p:cNvSpPr/>
          <p:nvPr/>
        </p:nvSpPr>
        <p:spPr>
          <a:xfrm>
            <a:off x="-6000" y="0"/>
            <a:ext cx="9156000" cy="22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18"/>
          <p:cNvSpPr/>
          <p:nvPr/>
        </p:nvSpPr>
        <p:spPr>
          <a:xfrm rot="5400000">
            <a:off x="82250" y="69300"/>
            <a:ext cx="104100" cy="900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329" name="Google Shape;329;p18"/>
          <p:cNvSpPr txBox="1">
            <a:spLocks noGrp="1"/>
          </p:cNvSpPr>
          <p:nvPr>
            <p:ph type="body" idx="1"/>
          </p:nvPr>
        </p:nvSpPr>
        <p:spPr>
          <a:xfrm>
            <a:off x="7895425" y="-39600"/>
            <a:ext cx="1138500" cy="3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279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>
                <a:solidFill>
                  <a:schemeClr val="lt1"/>
                </a:solidFill>
              </a:defRPr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/>
          </a:p>
        </p:txBody>
      </p:sp>
      <p:sp>
        <p:nvSpPr>
          <p:cNvPr id="330" name="Google Shape;330;p18"/>
          <p:cNvSpPr txBox="1">
            <a:spLocks noGrp="1"/>
          </p:cNvSpPr>
          <p:nvPr>
            <p:ph type="body" idx="2"/>
          </p:nvPr>
        </p:nvSpPr>
        <p:spPr>
          <a:xfrm>
            <a:off x="167325" y="-39600"/>
            <a:ext cx="1169700" cy="3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/>
          </a:p>
        </p:txBody>
      </p:sp>
      <p:sp>
        <p:nvSpPr>
          <p:cNvPr id="331" name="Google Shape;331;p18"/>
          <p:cNvSpPr txBox="1">
            <a:spLocks noGrp="1"/>
          </p:cNvSpPr>
          <p:nvPr>
            <p:ph type="body" idx="3"/>
          </p:nvPr>
        </p:nvSpPr>
        <p:spPr>
          <a:xfrm>
            <a:off x="940775" y="-39600"/>
            <a:ext cx="3810300" cy="3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>
                <a:solidFill>
                  <a:schemeClr val="lt1"/>
                </a:solidFill>
              </a:defRPr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>
                <a:solidFill>
                  <a:schemeClr val="lt1"/>
                </a:solidFill>
              </a:defRPr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>
                <a:solidFill>
                  <a:schemeClr val="lt1"/>
                </a:solidFill>
              </a:defRPr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>
                <a:solidFill>
                  <a:schemeClr val="lt1"/>
                </a:solidFill>
              </a:defRPr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>
                <a:solidFill>
                  <a:schemeClr val="lt1"/>
                </a:solidFill>
              </a:defRPr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32" name="Google Shape;332;p18"/>
          <p:cNvSpPr txBox="1">
            <a:spLocks noGrp="1"/>
          </p:cNvSpPr>
          <p:nvPr>
            <p:ph type="title"/>
          </p:nvPr>
        </p:nvSpPr>
        <p:spPr>
          <a:xfrm>
            <a:off x="209775" y="468575"/>
            <a:ext cx="6048900" cy="143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2">
          <p15:clr>
            <a:srgbClr val="E46962"/>
          </p15:clr>
        </p15:guide>
        <p15:guide id="2" pos="5688">
          <p15:clr>
            <a:srgbClr val="E46962"/>
          </p15:clr>
        </p15:guide>
        <p15:guide id="3" orient="horz" pos="72">
          <p15:clr>
            <a:srgbClr val="E46962"/>
          </p15:clr>
        </p15:guide>
        <p15:guide id="4" orient="horz" pos="3168">
          <p15:clr>
            <a:srgbClr val="E46962"/>
          </p15:clr>
        </p15:guide>
        <p15:guide id="5" orient="horz" pos="720">
          <p15:clr>
            <a:srgbClr val="E46962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 boxes with header">
  <p:cSld name="CUSTOM_1_1_1_1_1_1"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4" name="Google Shape;334;p19"/>
          <p:cNvGrpSpPr/>
          <p:nvPr/>
        </p:nvGrpSpPr>
        <p:grpSpPr>
          <a:xfrm>
            <a:off x="-6096" y="-3429"/>
            <a:ext cx="9156192" cy="5150358"/>
            <a:chOff x="0" y="0"/>
            <a:chExt cx="12192000" cy="6858000"/>
          </a:xfrm>
        </p:grpSpPr>
        <p:sp>
          <p:nvSpPr>
            <p:cNvPr id="335" name="Google Shape;335;p19"/>
            <p:cNvSpPr/>
            <p:nvPr/>
          </p:nvSpPr>
          <p:spPr>
            <a:xfrm>
              <a:off x="0" y="6515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36" name="Google Shape;336;p19"/>
            <p:cNvSpPr/>
            <p:nvPr/>
          </p:nvSpPr>
          <p:spPr>
            <a:xfrm>
              <a:off x="0" y="6172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37" name="Google Shape;337;p19"/>
            <p:cNvSpPr/>
            <p:nvPr/>
          </p:nvSpPr>
          <p:spPr>
            <a:xfrm>
              <a:off x="0" y="5829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38" name="Google Shape;338;p19"/>
            <p:cNvSpPr/>
            <p:nvPr/>
          </p:nvSpPr>
          <p:spPr>
            <a:xfrm>
              <a:off x="0" y="5486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39" name="Google Shape;339;p19"/>
            <p:cNvSpPr/>
            <p:nvPr/>
          </p:nvSpPr>
          <p:spPr>
            <a:xfrm>
              <a:off x="0" y="5143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40" name="Google Shape;340;p19"/>
            <p:cNvSpPr/>
            <p:nvPr/>
          </p:nvSpPr>
          <p:spPr>
            <a:xfrm>
              <a:off x="0" y="4800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41" name="Google Shape;341;p19"/>
            <p:cNvSpPr/>
            <p:nvPr/>
          </p:nvSpPr>
          <p:spPr>
            <a:xfrm>
              <a:off x="0" y="4457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42" name="Google Shape;342;p19"/>
            <p:cNvSpPr/>
            <p:nvPr/>
          </p:nvSpPr>
          <p:spPr>
            <a:xfrm>
              <a:off x="0" y="4114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43" name="Google Shape;343;p19"/>
            <p:cNvSpPr/>
            <p:nvPr/>
          </p:nvSpPr>
          <p:spPr>
            <a:xfrm>
              <a:off x="0" y="3771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44" name="Google Shape;344;p19"/>
            <p:cNvSpPr/>
            <p:nvPr/>
          </p:nvSpPr>
          <p:spPr>
            <a:xfrm>
              <a:off x="0" y="34290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45" name="Google Shape;345;p19"/>
            <p:cNvSpPr/>
            <p:nvPr/>
          </p:nvSpPr>
          <p:spPr>
            <a:xfrm>
              <a:off x="0" y="3086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46" name="Google Shape;346;p19"/>
            <p:cNvSpPr/>
            <p:nvPr/>
          </p:nvSpPr>
          <p:spPr>
            <a:xfrm>
              <a:off x="0" y="2743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47" name="Google Shape;347;p19"/>
            <p:cNvSpPr/>
            <p:nvPr/>
          </p:nvSpPr>
          <p:spPr>
            <a:xfrm>
              <a:off x="0" y="2400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48" name="Google Shape;348;p19"/>
            <p:cNvSpPr/>
            <p:nvPr/>
          </p:nvSpPr>
          <p:spPr>
            <a:xfrm>
              <a:off x="0" y="2057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49" name="Google Shape;349;p19"/>
            <p:cNvSpPr/>
            <p:nvPr/>
          </p:nvSpPr>
          <p:spPr>
            <a:xfrm>
              <a:off x="0" y="1714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50" name="Google Shape;350;p19"/>
            <p:cNvSpPr/>
            <p:nvPr/>
          </p:nvSpPr>
          <p:spPr>
            <a:xfrm>
              <a:off x="0" y="1371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51" name="Google Shape;351;p19"/>
            <p:cNvSpPr/>
            <p:nvPr/>
          </p:nvSpPr>
          <p:spPr>
            <a:xfrm>
              <a:off x="0" y="1028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52" name="Google Shape;352;p19"/>
            <p:cNvSpPr/>
            <p:nvPr/>
          </p:nvSpPr>
          <p:spPr>
            <a:xfrm>
              <a:off x="0" y="685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53" name="Google Shape;353;p19"/>
            <p:cNvSpPr/>
            <p:nvPr/>
          </p:nvSpPr>
          <p:spPr>
            <a:xfrm>
              <a:off x="0" y="342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54" name="Google Shape;354;p19"/>
            <p:cNvSpPr/>
            <p:nvPr/>
          </p:nvSpPr>
          <p:spPr>
            <a:xfrm>
              <a:off x="118946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55" name="Google Shape;355;p19"/>
            <p:cNvSpPr/>
            <p:nvPr/>
          </p:nvSpPr>
          <p:spPr>
            <a:xfrm>
              <a:off x="1159725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56" name="Google Shape;356;p19"/>
            <p:cNvSpPr/>
            <p:nvPr/>
          </p:nvSpPr>
          <p:spPr>
            <a:xfrm>
              <a:off x="112998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57" name="Google Shape;357;p19"/>
            <p:cNvSpPr/>
            <p:nvPr/>
          </p:nvSpPr>
          <p:spPr>
            <a:xfrm>
              <a:off x="1100251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58" name="Google Shape;358;p19"/>
            <p:cNvSpPr/>
            <p:nvPr/>
          </p:nvSpPr>
          <p:spPr>
            <a:xfrm>
              <a:off x="107051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59" name="Google Shape;359;p19"/>
            <p:cNvSpPr/>
            <p:nvPr/>
          </p:nvSpPr>
          <p:spPr>
            <a:xfrm>
              <a:off x="1040777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60" name="Google Shape;360;p19"/>
            <p:cNvSpPr/>
            <p:nvPr/>
          </p:nvSpPr>
          <p:spPr>
            <a:xfrm>
              <a:off x="101104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61" name="Google Shape;361;p19"/>
            <p:cNvSpPr/>
            <p:nvPr/>
          </p:nvSpPr>
          <p:spPr>
            <a:xfrm>
              <a:off x="981309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62" name="Google Shape;362;p19"/>
            <p:cNvSpPr/>
            <p:nvPr/>
          </p:nvSpPr>
          <p:spPr>
            <a:xfrm>
              <a:off x="95157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63" name="Google Shape;363;p19"/>
            <p:cNvSpPr/>
            <p:nvPr/>
          </p:nvSpPr>
          <p:spPr>
            <a:xfrm>
              <a:off x="921835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64" name="Google Shape;364;p19"/>
            <p:cNvSpPr/>
            <p:nvPr/>
          </p:nvSpPr>
          <p:spPr>
            <a:xfrm>
              <a:off x="89209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65" name="Google Shape;365;p19"/>
            <p:cNvSpPr/>
            <p:nvPr/>
          </p:nvSpPr>
          <p:spPr>
            <a:xfrm>
              <a:off x="862361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66" name="Google Shape;366;p19"/>
            <p:cNvSpPr/>
            <p:nvPr/>
          </p:nvSpPr>
          <p:spPr>
            <a:xfrm>
              <a:off x="83262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67" name="Google Shape;367;p19"/>
            <p:cNvSpPr/>
            <p:nvPr/>
          </p:nvSpPr>
          <p:spPr>
            <a:xfrm>
              <a:off x="80288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68" name="Google Shape;368;p19"/>
            <p:cNvSpPr/>
            <p:nvPr/>
          </p:nvSpPr>
          <p:spPr>
            <a:xfrm>
              <a:off x="773150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69" name="Google Shape;369;p19"/>
            <p:cNvSpPr/>
            <p:nvPr/>
          </p:nvSpPr>
          <p:spPr>
            <a:xfrm>
              <a:off x="74341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70" name="Google Shape;370;p19"/>
            <p:cNvSpPr/>
            <p:nvPr/>
          </p:nvSpPr>
          <p:spPr>
            <a:xfrm>
              <a:off x="713676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71" name="Google Shape;371;p19"/>
            <p:cNvSpPr/>
            <p:nvPr/>
          </p:nvSpPr>
          <p:spPr>
            <a:xfrm>
              <a:off x="68393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72" name="Google Shape;372;p19"/>
            <p:cNvSpPr/>
            <p:nvPr/>
          </p:nvSpPr>
          <p:spPr>
            <a:xfrm>
              <a:off x="654202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73" name="Google Shape;373;p19"/>
            <p:cNvSpPr/>
            <p:nvPr/>
          </p:nvSpPr>
          <p:spPr>
            <a:xfrm>
              <a:off x="62446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74" name="Google Shape;374;p19"/>
            <p:cNvSpPr/>
            <p:nvPr/>
          </p:nvSpPr>
          <p:spPr>
            <a:xfrm>
              <a:off x="594734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75" name="Google Shape;375;p19"/>
            <p:cNvSpPr/>
            <p:nvPr/>
          </p:nvSpPr>
          <p:spPr>
            <a:xfrm>
              <a:off x="56499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76" name="Google Shape;376;p19"/>
            <p:cNvSpPr/>
            <p:nvPr/>
          </p:nvSpPr>
          <p:spPr>
            <a:xfrm>
              <a:off x="535260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77" name="Google Shape;377;p19"/>
            <p:cNvSpPr/>
            <p:nvPr/>
          </p:nvSpPr>
          <p:spPr>
            <a:xfrm>
              <a:off x="50552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78" name="Google Shape;378;p19"/>
            <p:cNvSpPr/>
            <p:nvPr/>
          </p:nvSpPr>
          <p:spPr>
            <a:xfrm>
              <a:off x="475786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79" name="Google Shape;379;p19"/>
            <p:cNvSpPr/>
            <p:nvPr/>
          </p:nvSpPr>
          <p:spPr>
            <a:xfrm>
              <a:off x="44604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80" name="Google Shape;380;p19"/>
            <p:cNvSpPr/>
            <p:nvPr/>
          </p:nvSpPr>
          <p:spPr>
            <a:xfrm>
              <a:off x="41631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81" name="Google Shape;381;p19"/>
            <p:cNvSpPr/>
            <p:nvPr/>
          </p:nvSpPr>
          <p:spPr>
            <a:xfrm>
              <a:off x="38657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82" name="Google Shape;382;p19"/>
            <p:cNvSpPr/>
            <p:nvPr/>
          </p:nvSpPr>
          <p:spPr>
            <a:xfrm>
              <a:off x="35683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83" name="Google Shape;383;p19"/>
            <p:cNvSpPr/>
            <p:nvPr/>
          </p:nvSpPr>
          <p:spPr>
            <a:xfrm>
              <a:off x="327101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84" name="Google Shape;384;p19"/>
            <p:cNvSpPr/>
            <p:nvPr/>
          </p:nvSpPr>
          <p:spPr>
            <a:xfrm>
              <a:off x="29736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85" name="Google Shape;385;p19"/>
            <p:cNvSpPr/>
            <p:nvPr/>
          </p:nvSpPr>
          <p:spPr>
            <a:xfrm>
              <a:off x="267627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86" name="Google Shape;386;p19"/>
            <p:cNvSpPr/>
            <p:nvPr/>
          </p:nvSpPr>
          <p:spPr>
            <a:xfrm>
              <a:off x="237890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87" name="Google Shape;387;p19"/>
            <p:cNvSpPr/>
            <p:nvPr/>
          </p:nvSpPr>
          <p:spPr>
            <a:xfrm>
              <a:off x="208153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88" name="Google Shape;388;p19"/>
            <p:cNvSpPr/>
            <p:nvPr/>
          </p:nvSpPr>
          <p:spPr>
            <a:xfrm>
              <a:off x="17842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89" name="Google Shape;389;p19"/>
            <p:cNvSpPr/>
            <p:nvPr/>
          </p:nvSpPr>
          <p:spPr>
            <a:xfrm>
              <a:off x="148685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90" name="Google Shape;390;p19"/>
            <p:cNvSpPr/>
            <p:nvPr/>
          </p:nvSpPr>
          <p:spPr>
            <a:xfrm>
              <a:off x="11894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91" name="Google Shape;391;p19"/>
            <p:cNvSpPr/>
            <p:nvPr/>
          </p:nvSpPr>
          <p:spPr>
            <a:xfrm>
              <a:off x="89211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92" name="Google Shape;392;p19"/>
            <p:cNvSpPr/>
            <p:nvPr/>
          </p:nvSpPr>
          <p:spPr>
            <a:xfrm>
              <a:off x="5947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93" name="Google Shape;393;p19"/>
            <p:cNvSpPr/>
            <p:nvPr/>
          </p:nvSpPr>
          <p:spPr>
            <a:xfrm>
              <a:off x="2973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394" name="Google Shape;394;p19"/>
          <p:cNvSpPr/>
          <p:nvPr/>
        </p:nvSpPr>
        <p:spPr>
          <a:xfrm>
            <a:off x="-6000" y="0"/>
            <a:ext cx="9156000" cy="22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" name="Google Shape;395;p19"/>
          <p:cNvSpPr/>
          <p:nvPr/>
        </p:nvSpPr>
        <p:spPr>
          <a:xfrm rot="5400000">
            <a:off x="82250" y="69300"/>
            <a:ext cx="104100" cy="900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396" name="Google Shape;396;p19"/>
          <p:cNvSpPr txBox="1">
            <a:spLocks noGrp="1"/>
          </p:cNvSpPr>
          <p:nvPr>
            <p:ph type="title"/>
          </p:nvPr>
        </p:nvSpPr>
        <p:spPr>
          <a:xfrm>
            <a:off x="209775" y="468575"/>
            <a:ext cx="5016000" cy="138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97" name="Google Shape;397;p19"/>
          <p:cNvSpPr txBox="1">
            <a:spLocks noGrp="1"/>
          </p:cNvSpPr>
          <p:nvPr>
            <p:ph type="body" idx="1"/>
          </p:nvPr>
        </p:nvSpPr>
        <p:spPr>
          <a:xfrm>
            <a:off x="7895425" y="-39600"/>
            <a:ext cx="1138500" cy="3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279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>
                <a:solidFill>
                  <a:schemeClr val="lt1"/>
                </a:solidFill>
              </a:defRPr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/>
          </a:p>
        </p:txBody>
      </p:sp>
      <p:sp>
        <p:nvSpPr>
          <p:cNvPr id="398" name="Google Shape;398;p19"/>
          <p:cNvSpPr txBox="1">
            <a:spLocks noGrp="1"/>
          </p:cNvSpPr>
          <p:nvPr>
            <p:ph type="body" idx="2"/>
          </p:nvPr>
        </p:nvSpPr>
        <p:spPr>
          <a:xfrm>
            <a:off x="167325" y="-39600"/>
            <a:ext cx="1169700" cy="3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/>
          </a:p>
        </p:txBody>
      </p:sp>
      <p:sp>
        <p:nvSpPr>
          <p:cNvPr id="399" name="Google Shape;399;p19"/>
          <p:cNvSpPr txBox="1">
            <a:spLocks noGrp="1"/>
          </p:cNvSpPr>
          <p:nvPr>
            <p:ph type="body" idx="3"/>
          </p:nvPr>
        </p:nvSpPr>
        <p:spPr>
          <a:xfrm>
            <a:off x="940775" y="-39600"/>
            <a:ext cx="3810300" cy="3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>
                <a:solidFill>
                  <a:schemeClr val="lt1"/>
                </a:solidFill>
              </a:defRPr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>
                <a:solidFill>
                  <a:schemeClr val="lt1"/>
                </a:solidFill>
              </a:defRPr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>
                <a:solidFill>
                  <a:schemeClr val="lt1"/>
                </a:solidFill>
              </a:defRPr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>
                <a:solidFill>
                  <a:schemeClr val="lt1"/>
                </a:solidFill>
              </a:defRPr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>
                <a:solidFill>
                  <a:schemeClr val="lt1"/>
                </a:solidFill>
              </a:defRPr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2">
          <p15:clr>
            <a:srgbClr val="E46962"/>
          </p15:clr>
        </p15:guide>
        <p15:guide id="2" pos="5688">
          <p15:clr>
            <a:srgbClr val="E46962"/>
          </p15:clr>
        </p15:guide>
        <p15:guide id="3" orient="horz" pos="72">
          <p15:clr>
            <a:srgbClr val="E46962"/>
          </p15:clr>
        </p15:guide>
        <p15:guide id="4" orient="horz" pos="3168">
          <p15:clr>
            <a:srgbClr val="E46962"/>
          </p15:clr>
        </p15:guide>
        <p15:guide id="5" orient="horz" pos="720">
          <p15:clr>
            <a:srgbClr val="E46962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boxes with header">
  <p:cSld name="CUSTOM_1_1_1_1_1_1_1_1"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1" name="Google Shape;401;p20"/>
          <p:cNvGrpSpPr/>
          <p:nvPr/>
        </p:nvGrpSpPr>
        <p:grpSpPr>
          <a:xfrm>
            <a:off x="-6096" y="-3429"/>
            <a:ext cx="9156192" cy="5150358"/>
            <a:chOff x="0" y="0"/>
            <a:chExt cx="12192000" cy="6858000"/>
          </a:xfrm>
        </p:grpSpPr>
        <p:sp>
          <p:nvSpPr>
            <p:cNvPr id="402" name="Google Shape;402;p20"/>
            <p:cNvSpPr/>
            <p:nvPr/>
          </p:nvSpPr>
          <p:spPr>
            <a:xfrm>
              <a:off x="0" y="6515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03" name="Google Shape;403;p20"/>
            <p:cNvSpPr/>
            <p:nvPr/>
          </p:nvSpPr>
          <p:spPr>
            <a:xfrm>
              <a:off x="0" y="6172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04" name="Google Shape;404;p20"/>
            <p:cNvSpPr/>
            <p:nvPr/>
          </p:nvSpPr>
          <p:spPr>
            <a:xfrm>
              <a:off x="0" y="5829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05" name="Google Shape;405;p20"/>
            <p:cNvSpPr/>
            <p:nvPr/>
          </p:nvSpPr>
          <p:spPr>
            <a:xfrm>
              <a:off x="0" y="5486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06" name="Google Shape;406;p20"/>
            <p:cNvSpPr/>
            <p:nvPr/>
          </p:nvSpPr>
          <p:spPr>
            <a:xfrm>
              <a:off x="0" y="5143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07" name="Google Shape;407;p20"/>
            <p:cNvSpPr/>
            <p:nvPr/>
          </p:nvSpPr>
          <p:spPr>
            <a:xfrm>
              <a:off x="0" y="4800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08" name="Google Shape;408;p20"/>
            <p:cNvSpPr/>
            <p:nvPr/>
          </p:nvSpPr>
          <p:spPr>
            <a:xfrm>
              <a:off x="0" y="4457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09" name="Google Shape;409;p20"/>
            <p:cNvSpPr/>
            <p:nvPr/>
          </p:nvSpPr>
          <p:spPr>
            <a:xfrm>
              <a:off x="0" y="4114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10" name="Google Shape;410;p20"/>
            <p:cNvSpPr/>
            <p:nvPr/>
          </p:nvSpPr>
          <p:spPr>
            <a:xfrm>
              <a:off x="0" y="3771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11" name="Google Shape;411;p20"/>
            <p:cNvSpPr/>
            <p:nvPr/>
          </p:nvSpPr>
          <p:spPr>
            <a:xfrm>
              <a:off x="0" y="34290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12" name="Google Shape;412;p20"/>
            <p:cNvSpPr/>
            <p:nvPr/>
          </p:nvSpPr>
          <p:spPr>
            <a:xfrm>
              <a:off x="0" y="3086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13" name="Google Shape;413;p20"/>
            <p:cNvSpPr/>
            <p:nvPr/>
          </p:nvSpPr>
          <p:spPr>
            <a:xfrm>
              <a:off x="0" y="2743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14" name="Google Shape;414;p20"/>
            <p:cNvSpPr/>
            <p:nvPr/>
          </p:nvSpPr>
          <p:spPr>
            <a:xfrm>
              <a:off x="0" y="2400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15" name="Google Shape;415;p20"/>
            <p:cNvSpPr/>
            <p:nvPr/>
          </p:nvSpPr>
          <p:spPr>
            <a:xfrm>
              <a:off x="0" y="2057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16" name="Google Shape;416;p20"/>
            <p:cNvSpPr/>
            <p:nvPr/>
          </p:nvSpPr>
          <p:spPr>
            <a:xfrm>
              <a:off x="0" y="1714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17" name="Google Shape;417;p20"/>
            <p:cNvSpPr/>
            <p:nvPr/>
          </p:nvSpPr>
          <p:spPr>
            <a:xfrm>
              <a:off x="0" y="1371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18" name="Google Shape;418;p20"/>
            <p:cNvSpPr/>
            <p:nvPr/>
          </p:nvSpPr>
          <p:spPr>
            <a:xfrm>
              <a:off x="0" y="1028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19" name="Google Shape;419;p20"/>
            <p:cNvSpPr/>
            <p:nvPr/>
          </p:nvSpPr>
          <p:spPr>
            <a:xfrm>
              <a:off x="0" y="685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20" name="Google Shape;420;p20"/>
            <p:cNvSpPr/>
            <p:nvPr/>
          </p:nvSpPr>
          <p:spPr>
            <a:xfrm>
              <a:off x="0" y="342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21" name="Google Shape;421;p20"/>
            <p:cNvSpPr/>
            <p:nvPr/>
          </p:nvSpPr>
          <p:spPr>
            <a:xfrm>
              <a:off x="118946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22" name="Google Shape;422;p20"/>
            <p:cNvSpPr/>
            <p:nvPr/>
          </p:nvSpPr>
          <p:spPr>
            <a:xfrm>
              <a:off x="1159725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23" name="Google Shape;423;p20"/>
            <p:cNvSpPr/>
            <p:nvPr/>
          </p:nvSpPr>
          <p:spPr>
            <a:xfrm>
              <a:off x="112998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24" name="Google Shape;424;p20"/>
            <p:cNvSpPr/>
            <p:nvPr/>
          </p:nvSpPr>
          <p:spPr>
            <a:xfrm>
              <a:off x="1100251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25" name="Google Shape;425;p20"/>
            <p:cNvSpPr/>
            <p:nvPr/>
          </p:nvSpPr>
          <p:spPr>
            <a:xfrm>
              <a:off x="107051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26" name="Google Shape;426;p20"/>
            <p:cNvSpPr/>
            <p:nvPr/>
          </p:nvSpPr>
          <p:spPr>
            <a:xfrm>
              <a:off x="1040777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27" name="Google Shape;427;p20"/>
            <p:cNvSpPr/>
            <p:nvPr/>
          </p:nvSpPr>
          <p:spPr>
            <a:xfrm>
              <a:off x="101104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28" name="Google Shape;428;p20"/>
            <p:cNvSpPr/>
            <p:nvPr/>
          </p:nvSpPr>
          <p:spPr>
            <a:xfrm>
              <a:off x="981309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29" name="Google Shape;429;p20"/>
            <p:cNvSpPr/>
            <p:nvPr/>
          </p:nvSpPr>
          <p:spPr>
            <a:xfrm>
              <a:off x="95157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30" name="Google Shape;430;p20"/>
            <p:cNvSpPr/>
            <p:nvPr/>
          </p:nvSpPr>
          <p:spPr>
            <a:xfrm>
              <a:off x="921835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31" name="Google Shape;431;p20"/>
            <p:cNvSpPr/>
            <p:nvPr/>
          </p:nvSpPr>
          <p:spPr>
            <a:xfrm>
              <a:off x="89209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32" name="Google Shape;432;p20"/>
            <p:cNvSpPr/>
            <p:nvPr/>
          </p:nvSpPr>
          <p:spPr>
            <a:xfrm>
              <a:off x="862361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33" name="Google Shape;433;p20"/>
            <p:cNvSpPr/>
            <p:nvPr/>
          </p:nvSpPr>
          <p:spPr>
            <a:xfrm>
              <a:off x="83262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34" name="Google Shape;434;p20"/>
            <p:cNvSpPr/>
            <p:nvPr/>
          </p:nvSpPr>
          <p:spPr>
            <a:xfrm>
              <a:off x="80288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35" name="Google Shape;435;p20"/>
            <p:cNvSpPr/>
            <p:nvPr/>
          </p:nvSpPr>
          <p:spPr>
            <a:xfrm>
              <a:off x="773150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36" name="Google Shape;436;p20"/>
            <p:cNvSpPr/>
            <p:nvPr/>
          </p:nvSpPr>
          <p:spPr>
            <a:xfrm>
              <a:off x="74341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37" name="Google Shape;437;p20"/>
            <p:cNvSpPr/>
            <p:nvPr/>
          </p:nvSpPr>
          <p:spPr>
            <a:xfrm>
              <a:off x="713676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38" name="Google Shape;438;p20"/>
            <p:cNvSpPr/>
            <p:nvPr/>
          </p:nvSpPr>
          <p:spPr>
            <a:xfrm>
              <a:off x="68393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39" name="Google Shape;439;p20"/>
            <p:cNvSpPr/>
            <p:nvPr/>
          </p:nvSpPr>
          <p:spPr>
            <a:xfrm>
              <a:off x="654202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40" name="Google Shape;440;p20"/>
            <p:cNvSpPr/>
            <p:nvPr/>
          </p:nvSpPr>
          <p:spPr>
            <a:xfrm>
              <a:off x="62446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41" name="Google Shape;441;p20"/>
            <p:cNvSpPr/>
            <p:nvPr/>
          </p:nvSpPr>
          <p:spPr>
            <a:xfrm>
              <a:off x="594734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42" name="Google Shape;442;p20"/>
            <p:cNvSpPr/>
            <p:nvPr/>
          </p:nvSpPr>
          <p:spPr>
            <a:xfrm>
              <a:off x="56499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43" name="Google Shape;443;p20"/>
            <p:cNvSpPr/>
            <p:nvPr/>
          </p:nvSpPr>
          <p:spPr>
            <a:xfrm>
              <a:off x="535260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44" name="Google Shape;444;p20"/>
            <p:cNvSpPr/>
            <p:nvPr/>
          </p:nvSpPr>
          <p:spPr>
            <a:xfrm>
              <a:off x="50552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45" name="Google Shape;445;p20"/>
            <p:cNvSpPr/>
            <p:nvPr/>
          </p:nvSpPr>
          <p:spPr>
            <a:xfrm>
              <a:off x="475786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46" name="Google Shape;446;p20"/>
            <p:cNvSpPr/>
            <p:nvPr/>
          </p:nvSpPr>
          <p:spPr>
            <a:xfrm>
              <a:off x="44604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47" name="Google Shape;447;p20"/>
            <p:cNvSpPr/>
            <p:nvPr/>
          </p:nvSpPr>
          <p:spPr>
            <a:xfrm>
              <a:off x="41631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48" name="Google Shape;448;p20"/>
            <p:cNvSpPr/>
            <p:nvPr/>
          </p:nvSpPr>
          <p:spPr>
            <a:xfrm>
              <a:off x="38657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49" name="Google Shape;449;p20"/>
            <p:cNvSpPr/>
            <p:nvPr/>
          </p:nvSpPr>
          <p:spPr>
            <a:xfrm>
              <a:off x="35683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50" name="Google Shape;450;p20"/>
            <p:cNvSpPr/>
            <p:nvPr/>
          </p:nvSpPr>
          <p:spPr>
            <a:xfrm>
              <a:off x="327101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51" name="Google Shape;451;p20"/>
            <p:cNvSpPr/>
            <p:nvPr/>
          </p:nvSpPr>
          <p:spPr>
            <a:xfrm>
              <a:off x="29736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52" name="Google Shape;452;p20"/>
            <p:cNvSpPr/>
            <p:nvPr/>
          </p:nvSpPr>
          <p:spPr>
            <a:xfrm>
              <a:off x="267627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53" name="Google Shape;453;p20"/>
            <p:cNvSpPr/>
            <p:nvPr/>
          </p:nvSpPr>
          <p:spPr>
            <a:xfrm>
              <a:off x="237890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54" name="Google Shape;454;p20"/>
            <p:cNvSpPr/>
            <p:nvPr/>
          </p:nvSpPr>
          <p:spPr>
            <a:xfrm>
              <a:off x="208153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55" name="Google Shape;455;p20"/>
            <p:cNvSpPr/>
            <p:nvPr/>
          </p:nvSpPr>
          <p:spPr>
            <a:xfrm>
              <a:off x="17842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56" name="Google Shape;456;p20"/>
            <p:cNvSpPr/>
            <p:nvPr/>
          </p:nvSpPr>
          <p:spPr>
            <a:xfrm>
              <a:off x="148685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57" name="Google Shape;457;p20"/>
            <p:cNvSpPr/>
            <p:nvPr/>
          </p:nvSpPr>
          <p:spPr>
            <a:xfrm>
              <a:off x="11894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58" name="Google Shape;458;p20"/>
            <p:cNvSpPr/>
            <p:nvPr/>
          </p:nvSpPr>
          <p:spPr>
            <a:xfrm>
              <a:off x="89211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59" name="Google Shape;459;p20"/>
            <p:cNvSpPr/>
            <p:nvPr/>
          </p:nvSpPr>
          <p:spPr>
            <a:xfrm>
              <a:off x="5947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60" name="Google Shape;460;p20"/>
            <p:cNvSpPr/>
            <p:nvPr/>
          </p:nvSpPr>
          <p:spPr>
            <a:xfrm>
              <a:off x="2973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461" name="Google Shape;461;p20"/>
          <p:cNvSpPr txBox="1">
            <a:spLocks noGrp="1"/>
          </p:cNvSpPr>
          <p:nvPr>
            <p:ph type="title"/>
          </p:nvPr>
        </p:nvSpPr>
        <p:spPr>
          <a:xfrm>
            <a:off x="209775" y="468575"/>
            <a:ext cx="5016000" cy="63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62" name="Google Shape;462;p20"/>
          <p:cNvSpPr txBox="1"/>
          <p:nvPr/>
        </p:nvSpPr>
        <p:spPr>
          <a:xfrm>
            <a:off x="2209933" y="1792527"/>
            <a:ext cx="2542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463" name="Google Shape;463;p20"/>
          <p:cNvSpPr txBox="1"/>
          <p:nvPr/>
        </p:nvSpPr>
        <p:spPr>
          <a:xfrm>
            <a:off x="0" y="-39600"/>
            <a:ext cx="2631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▶ </a:t>
            </a:r>
            <a:endParaRPr sz="800" b="1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64" name="Google Shape;464;p20"/>
          <p:cNvSpPr/>
          <p:nvPr/>
        </p:nvSpPr>
        <p:spPr>
          <a:xfrm>
            <a:off x="-6000" y="0"/>
            <a:ext cx="9156000" cy="22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" name="Google Shape;465;p20"/>
          <p:cNvSpPr txBox="1">
            <a:spLocks noGrp="1"/>
          </p:cNvSpPr>
          <p:nvPr>
            <p:ph type="body" idx="1"/>
          </p:nvPr>
        </p:nvSpPr>
        <p:spPr>
          <a:xfrm>
            <a:off x="7895425" y="-39600"/>
            <a:ext cx="1138500" cy="3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279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>
                <a:solidFill>
                  <a:schemeClr val="lt1"/>
                </a:solidFill>
              </a:defRPr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/>
          </a:p>
        </p:txBody>
      </p:sp>
      <p:sp>
        <p:nvSpPr>
          <p:cNvPr id="466" name="Google Shape;466;p20"/>
          <p:cNvSpPr txBox="1">
            <a:spLocks noGrp="1"/>
          </p:cNvSpPr>
          <p:nvPr>
            <p:ph type="body" idx="2"/>
          </p:nvPr>
        </p:nvSpPr>
        <p:spPr>
          <a:xfrm>
            <a:off x="167325" y="-39600"/>
            <a:ext cx="1169700" cy="3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/>
          </a:p>
        </p:txBody>
      </p:sp>
      <p:sp>
        <p:nvSpPr>
          <p:cNvPr id="467" name="Google Shape;467;p20"/>
          <p:cNvSpPr txBox="1">
            <a:spLocks noGrp="1"/>
          </p:cNvSpPr>
          <p:nvPr>
            <p:ph type="body" idx="3"/>
          </p:nvPr>
        </p:nvSpPr>
        <p:spPr>
          <a:xfrm>
            <a:off x="940775" y="-39600"/>
            <a:ext cx="3810300" cy="3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>
                <a:solidFill>
                  <a:schemeClr val="lt1"/>
                </a:solidFill>
              </a:defRPr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>
                <a:solidFill>
                  <a:schemeClr val="lt1"/>
                </a:solidFill>
              </a:defRPr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>
                <a:solidFill>
                  <a:schemeClr val="lt1"/>
                </a:solidFill>
              </a:defRPr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>
                <a:solidFill>
                  <a:schemeClr val="lt1"/>
                </a:solidFill>
              </a:defRPr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>
                <a:solidFill>
                  <a:schemeClr val="lt1"/>
                </a:solidFill>
              </a:defRPr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68" name="Google Shape;468;p20"/>
          <p:cNvSpPr/>
          <p:nvPr/>
        </p:nvSpPr>
        <p:spPr>
          <a:xfrm rot="5400000">
            <a:off x="82250" y="69300"/>
            <a:ext cx="104100" cy="900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2">
          <p15:clr>
            <a:srgbClr val="E46962"/>
          </p15:clr>
        </p15:guide>
        <p15:guide id="2" pos="5688">
          <p15:clr>
            <a:srgbClr val="E46962"/>
          </p15:clr>
        </p15:guide>
        <p15:guide id="3" orient="horz" pos="72">
          <p15:clr>
            <a:srgbClr val="E46962"/>
          </p15:clr>
        </p15:guide>
        <p15:guide id="4" orient="horz" pos="3168">
          <p15:clr>
            <a:srgbClr val="E46962"/>
          </p15:clr>
        </p15:guide>
        <p15:guide id="5" orient="horz" pos="720">
          <p15:clr>
            <a:srgbClr val="E46962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CUSTOM_1_1_1_1_1_1_1_1_1_1"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0" name="Google Shape;470;p21"/>
          <p:cNvGrpSpPr/>
          <p:nvPr/>
        </p:nvGrpSpPr>
        <p:grpSpPr>
          <a:xfrm>
            <a:off x="-6096" y="-3429"/>
            <a:ext cx="9156192" cy="5150358"/>
            <a:chOff x="0" y="0"/>
            <a:chExt cx="12192000" cy="6858000"/>
          </a:xfrm>
        </p:grpSpPr>
        <p:sp>
          <p:nvSpPr>
            <p:cNvPr id="471" name="Google Shape;471;p21"/>
            <p:cNvSpPr/>
            <p:nvPr/>
          </p:nvSpPr>
          <p:spPr>
            <a:xfrm>
              <a:off x="0" y="6515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72" name="Google Shape;472;p21"/>
            <p:cNvSpPr/>
            <p:nvPr/>
          </p:nvSpPr>
          <p:spPr>
            <a:xfrm>
              <a:off x="0" y="6172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73" name="Google Shape;473;p21"/>
            <p:cNvSpPr/>
            <p:nvPr/>
          </p:nvSpPr>
          <p:spPr>
            <a:xfrm>
              <a:off x="0" y="5829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74" name="Google Shape;474;p21"/>
            <p:cNvSpPr/>
            <p:nvPr/>
          </p:nvSpPr>
          <p:spPr>
            <a:xfrm>
              <a:off x="0" y="5486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75" name="Google Shape;475;p21"/>
            <p:cNvSpPr/>
            <p:nvPr/>
          </p:nvSpPr>
          <p:spPr>
            <a:xfrm>
              <a:off x="0" y="5143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76" name="Google Shape;476;p21"/>
            <p:cNvSpPr/>
            <p:nvPr/>
          </p:nvSpPr>
          <p:spPr>
            <a:xfrm>
              <a:off x="0" y="4800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77" name="Google Shape;477;p21"/>
            <p:cNvSpPr/>
            <p:nvPr/>
          </p:nvSpPr>
          <p:spPr>
            <a:xfrm>
              <a:off x="0" y="4457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78" name="Google Shape;478;p21"/>
            <p:cNvSpPr/>
            <p:nvPr/>
          </p:nvSpPr>
          <p:spPr>
            <a:xfrm>
              <a:off x="0" y="4114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79" name="Google Shape;479;p21"/>
            <p:cNvSpPr/>
            <p:nvPr/>
          </p:nvSpPr>
          <p:spPr>
            <a:xfrm>
              <a:off x="0" y="3771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80" name="Google Shape;480;p21"/>
            <p:cNvSpPr/>
            <p:nvPr/>
          </p:nvSpPr>
          <p:spPr>
            <a:xfrm>
              <a:off x="0" y="34290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81" name="Google Shape;481;p21"/>
            <p:cNvSpPr/>
            <p:nvPr/>
          </p:nvSpPr>
          <p:spPr>
            <a:xfrm>
              <a:off x="0" y="3086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82" name="Google Shape;482;p21"/>
            <p:cNvSpPr/>
            <p:nvPr/>
          </p:nvSpPr>
          <p:spPr>
            <a:xfrm>
              <a:off x="0" y="2743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83" name="Google Shape;483;p21"/>
            <p:cNvSpPr/>
            <p:nvPr/>
          </p:nvSpPr>
          <p:spPr>
            <a:xfrm>
              <a:off x="0" y="2400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84" name="Google Shape;484;p21"/>
            <p:cNvSpPr/>
            <p:nvPr/>
          </p:nvSpPr>
          <p:spPr>
            <a:xfrm>
              <a:off x="0" y="2057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85" name="Google Shape;485;p21"/>
            <p:cNvSpPr/>
            <p:nvPr/>
          </p:nvSpPr>
          <p:spPr>
            <a:xfrm>
              <a:off x="0" y="1714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86" name="Google Shape;486;p21"/>
            <p:cNvSpPr/>
            <p:nvPr/>
          </p:nvSpPr>
          <p:spPr>
            <a:xfrm>
              <a:off x="0" y="1371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87" name="Google Shape;487;p21"/>
            <p:cNvSpPr/>
            <p:nvPr/>
          </p:nvSpPr>
          <p:spPr>
            <a:xfrm>
              <a:off x="0" y="1028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88" name="Google Shape;488;p21"/>
            <p:cNvSpPr/>
            <p:nvPr/>
          </p:nvSpPr>
          <p:spPr>
            <a:xfrm>
              <a:off x="0" y="685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89" name="Google Shape;489;p21"/>
            <p:cNvSpPr/>
            <p:nvPr/>
          </p:nvSpPr>
          <p:spPr>
            <a:xfrm>
              <a:off x="0" y="342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90" name="Google Shape;490;p21"/>
            <p:cNvSpPr/>
            <p:nvPr/>
          </p:nvSpPr>
          <p:spPr>
            <a:xfrm>
              <a:off x="118946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91" name="Google Shape;491;p21"/>
            <p:cNvSpPr/>
            <p:nvPr/>
          </p:nvSpPr>
          <p:spPr>
            <a:xfrm>
              <a:off x="1159725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92" name="Google Shape;492;p21"/>
            <p:cNvSpPr/>
            <p:nvPr/>
          </p:nvSpPr>
          <p:spPr>
            <a:xfrm>
              <a:off x="112998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93" name="Google Shape;493;p21"/>
            <p:cNvSpPr/>
            <p:nvPr/>
          </p:nvSpPr>
          <p:spPr>
            <a:xfrm>
              <a:off x="1100251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94" name="Google Shape;494;p21"/>
            <p:cNvSpPr/>
            <p:nvPr/>
          </p:nvSpPr>
          <p:spPr>
            <a:xfrm>
              <a:off x="107051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95" name="Google Shape;495;p21"/>
            <p:cNvSpPr/>
            <p:nvPr/>
          </p:nvSpPr>
          <p:spPr>
            <a:xfrm>
              <a:off x="1040777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96" name="Google Shape;496;p21"/>
            <p:cNvSpPr/>
            <p:nvPr/>
          </p:nvSpPr>
          <p:spPr>
            <a:xfrm>
              <a:off x="101104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97" name="Google Shape;497;p21"/>
            <p:cNvSpPr/>
            <p:nvPr/>
          </p:nvSpPr>
          <p:spPr>
            <a:xfrm>
              <a:off x="981309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98" name="Google Shape;498;p21"/>
            <p:cNvSpPr/>
            <p:nvPr/>
          </p:nvSpPr>
          <p:spPr>
            <a:xfrm>
              <a:off x="95157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99" name="Google Shape;499;p21"/>
            <p:cNvSpPr/>
            <p:nvPr/>
          </p:nvSpPr>
          <p:spPr>
            <a:xfrm>
              <a:off x="921835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00" name="Google Shape;500;p21"/>
            <p:cNvSpPr/>
            <p:nvPr/>
          </p:nvSpPr>
          <p:spPr>
            <a:xfrm>
              <a:off x="89209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01" name="Google Shape;501;p21"/>
            <p:cNvSpPr/>
            <p:nvPr/>
          </p:nvSpPr>
          <p:spPr>
            <a:xfrm>
              <a:off x="862361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02" name="Google Shape;502;p21"/>
            <p:cNvSpPr/>
            <p:nvPr/>
          </p:nvSpPr>
          <p:spPr>
            <a:xfrm>
              <a:off x="83262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03" name="Google Shape;503;p21"/>
            <p:cNvSpPr/>
            <p:nvPr/>
          </p:nvSpPr>
          <p:spPr>
            <a:xfrm>
              <a:off x="80288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04" name="Google Shape;504;p21"/>
            <p:cNvSpPr/>
            <p:nvPr/>
          </p:nvSpPr>
          <p:spPr>
            <a:xfrm>
              <a:off x="773150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05" name="Google Shape;505;p21"/>
            <p:cNvSpPr/>
            <p:nvPr/>
          </p:nvSpPr>
          <p:spPr>
            <a:xfrm>
              <a:off x="74341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06" name="Google Shape;506;p21"/>
            <p:cNvSpPr/>
            <p:nvPr/>
          </p:nvSpPr>
          <p:spPr>
            <a:xfrm>
              <a:off x="713676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07" name="Google Shape;507;p21"/>
            <p:cNvSpPr/>
            <p:nvPr/>
          </p:nvSpPr>
          <p:spPr>
            <a:xfrm>
              <a:off x="68393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08" name="Google Shape;508;p21"/>
            <p:cNvSpPr/>
            <p:nvPr/>
          </p:nvSpPr>
          <p:spPr>
            <a:xfrm>
              <a:off x="654202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09" name="Google Shape;509;p21"/>
            <p:cNvSpPr/>
            <p:nvPr/>
          </p:nvSpPr>
          <p:spPr>
            <a:xfrm>
              <a:off x="62446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10" name="Google Shape;510;p21"/>
            <p:cNvSpPr/>
            <p:nvPr/>
          </p:nvSpPr>
          <p:spPr>
            <a:xfrm>
              <a:off x="594734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11" name="Google Shape;511;p21"/>
            <p:cNvSpPr/>
            <p:nvPr/>
          </p:nvSpPr>
          <p:spPr>
            <a:xfrm>
              <a:off x="56499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12" name="Google Shape;512;p21"/>
            <p:cNvSpPr/>
            <p:nvPr/>
          </p:nvSpPr>
          <p:spPr>
            <a:xfrm>
              <a:off x="535260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13" name="Google Shape;513;p21"/>
            <p:cNvSpPr/>
            <p:nvPr/>
          </p:nvSpPr>
          <p:spPr>
            <a:xfrm>
              <a:off x="50552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14" name="Google Shape;514;p21"/>
            <p:cNvSpPr/>
            <p:nvPr/>
          </p:nvSpPr>
          <p:spPr>
            <a:xfrm>
              <a:off x="475786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15" name="Google Shape;515;p21"/>
            <p:cNvSpPr/>
            <p:nvPr/>
          </p:nvSpPr>
          <p:spPr>
            <a:xfrm>
              <a:off x="44604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16" name="Google Shape;516;p21"/>
            <p:cNvSpPr/>
            <p:nvPr/>
          </p:nvSpPr>
          <p:spPr>
            <a:xfrm>
              <a:off x="41631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17" name="Google Shape;517;p21"/>
            <p:cNvSpPr/>
            <p:nvPr/>
          </p:nvSpPr>
          <p:spPr>
            <a:xfrm>
              <a:off x="38657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18" name="Google Shape;518;p21"/>
            <p:cNvSpPr/>
            <p:nvPr/>
          </p:nvSpPr>
          <p:spPr>
            <a:xfrm>
              <a:off x="35683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19" name="Google Shape;519;p21"/>
            <p:cNvSpPr/>
            <p:nvPr/>
          </p:nvSpPr>
          <p:spPr>
            <a:xfrm>
              <a:off x="327101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20" name="Google Shape;520;p21"/>
            <p:cNvSpPr/>
            <p:nvPr/>
          </p:nvSpPr>
          <p:spPr>
            <a:xfrm>
              <a:off x="29736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21" name="Google Shape;521;p21"/>
            <p:cNvSpPr/>
            <p:nvPr/>
          </p:nvSpPr>
          <p:spPr>
            <a:xfrm>
              <a:off x="267627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22" name="Google Shape;522;p21"/>
            <p:cNvSpPr/>
            <p:nvPr/>
          </p:nvSpPr>
          <p:spPr>
            <a:xfrm>
              <a:off x="237890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23" name="Google Shape;523;p21"/>
            <p:cNvSpPr/>
            <p:nvPr/>
          </p:nvSpPr>
          <p:spPr>
            <a:xfrm>
              <a:off x="208153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24" name="Google Shape;524;p21"/>
            <p:cNvSpPr/>
            <p:nvPr/>
          </p:nvSpPr>
          <p:spPr>
            <a:xfrm>
              <a:off x="17842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25" name="Google Shape;525;p21"/>
            <p:cNvSpPr/>
            <p:nvPr/>
          </p:nvSpPr>
          <p:spPr>
            <a:xfrm>
              <a:off x="148685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26" name="Google Shape;526;p21"/>
            <p:cNvSpPr/>
            <p:nvPr/>
          </p:nvSpPr>
          <p:spPr>
            <a:xfrm>
              <a:off x="11894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27" name="Google Shape;527;p21"/>
            <p:cNvSpPr/>
            <p:nvPr/>
          </p:nvSpPr>
          <p:spPr>
            <a:xfrm>
              <a:off x="89211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28" name="Google Shape;528;p21"/>
            <p:cNvSpPr/>
            <p:nvPr/>
          </p:nvSpPr>
          <p:spPr>
            <a:xfrm>
              <a:off x="5947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29" name="Google Shape;529;p21"/>
            <p:cNvSpPr/>
            <p:nvPr/>
          </p:nvSpPr>
          <p:spPr>
            <a:xfrm>
              <a:off x="2973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530" name="Google Shape;530;p21"/>
          <p:cNvSpPr txBox="1"/>
          <p:nvPr/>
        </p:nvSpPr>
        <p:spPr>
          <a:xfrm>
            <a:off x="2209933" y="1792527"/>
            <a:ext cx="2542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531" name="Google Shape;531;p21"/>
          <p:cNvSpPr/>
          <p:nvPr/>
        </p:nvSpPr>
        <p:spPr>
          <a:xfrm>
            <a:off x="-6000" y="0"/>
            <a:ext cx="9156000" cy="22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2" name="Google Shape;532;p21"/>
          <p:cNvSpPr txBox="1">
            <a:spLocks noGrp="1"/>
          </p:cNvSpPr>
          <p:nvPr>
            <p:ph type="title"/>
          </p:nvPr>
        </p:nvSpPr>
        <p:spPr>
          <a:xfrm>
            <a:off x="208725" y="344175"/>
            <a:ext cx="5340900" cy="20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33" name="Google Shape;533;p21"/>
          <p:cNvSpPr txBox="1">
            <a:spLocks noGrp="1"/>
          </p:cNvSpPr>
          <p:nvPr>
            <p:ph type="subTitle" idx="1"/>
          </p:nvPr>
        </p:nvSpPr>
        <p:spPr>
          <a:xfrm>
            <a:off x="5767125" y="425525"/>
            <a:ext cx="3238500" cy="352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4" name="Google Shape;534;p21"/>
          <p:cNvSpPr/>
          <p:nvPr/>
        </p:nvSpPr>
        <p:spPr>
          <a:xfrm rot="5400000">
            <a:off x="82250" y="69300"/>
            <a:ext cx="104100" cy="900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2">
          <p15:clr>
            <a:srgbClr val="E46962"/>
          </p15:clr>
        </p15:guide>
        <p15:guide id="2" pos="5688">
          <p15:clr>
            <a:srgbClr val="E46962"/>
          </p15:clr>
        </p15:guide>
        <p15:guide id="3" orient="horz" pos="72">
          <p15:clr>
            <a:srgbClr val="E46962"/>
          </p15:clr>
        </p15:guide>
        <p15:guide id="4" orient="horz" pos="3168">
          <p15:clr>
            <a:srgbClr val="E46962"/>
          </p15:clr>
        </p15:guide>
        <p15:guide id="5" orient="horz" pos="720">
          <p15:clr>
            <a:srgbClr val="E46962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CUSTOM_1_1_1_1_1_1_1_1_1_1_1"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6" name="Google Shape;536;p22"/>
          <p:cNvGrpSpPr/>
          <p:nvPr/>
        </p:nvGrpSpPr>
        <p:grpSpPr>
          <a:xfrm>
            <a:off x="-6096" y="-3429"/>
            <a:ext cx="9156192" cy="5150358"/>
            <a:chOff x="0" y="0"/>
            <a:chExt cx="12192000" cy="6858000"/>
          </a:xfrm>
        </p:grpSpPr>
        <p:sp>
          <p:nvSpPr>
            <p:cNvPr id="537" name="Google Shape;537;p22"/>
            <p:cNvSpPr/>
            <p:nvPr/>
          </p:nvSpPr>
          <p:spPr>
            <a:xfrm>
              <a:off x="0" y="6515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38" name="Google Shape;538;p22"/>
            <p:cNvSpPr/>
            <p:nvPr/>
          </p:nvSpPr>
          <p:spPr>
            <a:xfrm>
              <a:off x="0" y="6172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39" name="Google Shape;539;p22"/>
            <p:cNvSpPr/>
            <p:nvPr/>
          </p:nvSpPr>
          <p:spPr>
            <a:xfrm>
              <a:off x="0" y="5829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40" name="Google Shape;540;p22"/>
            <p:cNvSpPr/>
            <p:nvPr/>
          </p:nvSpPr>
          <p:spPr>
            <a:xfrm>
              <a:off x="0" y="5486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41" name="Google Shape;541;p22"/>
            <p:cNvSpPr/>
            <p:nvPr/>
          </p:nvSpPr>
          <p:spPr>
            <a:xfrm>
              <a:off x="0" y="5143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42" name="Google Shape;542;p22"/>
            <p:cNvSpPr/>
            <p:nvPr/>
          </p:nvSpPr>
          <p:spPr>
            <a:xfrm>
              <a:off x="0" y="4800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43" name="Google Shape;543;p22"/>
            <p:cNvSpPr/>
            <p:nvPr/>
          </p:nvSpPr>
          <p:spPr>
            <a:xfrm>
              <a:off x="0" y="4457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44" name="Google Shape;544;p22"/>
            <p:cNvSpPr/>
            <p:nvPr/>
          </p:nvSpPr>
          <p:spPr>
            <a:xfrm>
              <a:off x="0" y="4114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45" name="Google Shape;545;p22"/>
            <p:cNvSpPr/>
            <p:nvPr/>
          </p:nvSpPr>
          <p:spPr>
            <a:xfrm>
              <a:off x="0" y="3771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46" name="Google Shape;546;p22"/>
            <p:cNvSpPr/>
            <p:nvPr/>
          </p:nvSpPr>
          <p:spPr>
            <a:xfrm>
              <a:off x="0" y="34290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47" name="Google Shape;547;p22"/>
            <p:cNvSpPr/>
            <p:nvPr/>
          </p:nvSpPr>
          <p:spPr>
            <a:xfrm>
              <a:off x="0" y="3086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48" name="Google Shape;548;p22"/>
            <p:cNvSpPr/>
            <p:nvPr/>
          </p:nvSpPr>
          <p:spPr>
            <a:xfrm>
              <a:off x="0" y="2743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49" name="Google Shape;549;p22"/>
            <p:cNvSpPr/>
            <p:nvPr/>
          </p:nvSpPr>
          <p:spPr>
            <a:xfrm>
              <a:off x="0" y="2400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50" name="Google Shape;550;p22"/>
            <p:cNvSpPr/>
            <p:nvPr/>
          </p:nvSpPr>
          <p:spPr>
            <a:xfrm>
              <a:off x="0" y="2057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51" name="Google Shape;551;p22"/>
            <p:cNvSpPr/>
            <p:nvPr/>
          </p:nvSpPr>
          <p:spPr>
            <a:xfrm>
              <a:off x="0" y="1714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52" name="Google Shape;552;p22"/>
            <p:cNvSpPr/>
            <p:nvPr/>
          </p:nvSpPr>
          <p:spPr>
            <a:xfrm>
              <a:off x="0" y="1371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53" name="Google Shape;553;p22"/>
            <p:cNvSpPr/>
            <p:nvPr/>
          </p:nvSpPr>
          <p:spPr>
            <a:xfrm>
              <a:off x="0" y="1028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54" name="Google Shape;554;p22"/>
            <p:cNvSpPr/>
            <p:nvPr/>
          </p:nvSpPr>
          <p:spPr>
            <a:xfrm>
              <a:off x="0" y="685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55" name="Google Shape;555;p22"/>
            <p:cNvSpPr/>
            <p:nvPr/>
          </p:nvSpPr>
          <p:spPr>
            <a:xfrm>
              <a:off x="0" y="342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56" name="Google Shape;556;p22"/>
            <p:cNvSpPr/>
            <p:nvPr/>
          </p:nvSpPr>
          <p:spPr>
            <a:xfrm>
              <a:off x="118946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57" name="Google Shape;557;p22"/>
            <p:cNvSpPr/>
            <p:nvPr/>
          </p:nvSpPr>
          <p:spPr>
            <a:xfrm>
              <a:off x="1159725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58" name="Google Shape;558;p22"/>
            <p:cNvSpPr/>
            <p:nvPr/>
          </p:nvSpPr>
          <p:spPr>
            <a:xfrm>
              <a:off x="112998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59" name="Google Shape;559;p22"/>
            <p:cNvSpPr/>
            <p:nvPr/>
          </p:nvSpPr>
          <p:spPr>
            <a:xfrm>
              <a:off x="1100251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60" name="Google Shape;560;p22"/>
            <p:cNvSpPr/>
            <p:nvPr/>
          </p:nvSpPr>
          <p:spPr>
            <a:xfrm>
              <a:off x="107051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61" name="Google Shape;561;p22"/>
            <p:cNvSpPr/>
            <p:nvPr/>
          </p:nvSpPr>
          <p:spPr>
            <a:xfrm>
              <a:off x="1040777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62" name="Google Shape;562;p22"/>
            <p:cNvSpPr/>
            <p:nvPr/>
          </p:nvSpPr>
          <p:spPr>
            <a:xfrm>
              <a:off x="101104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63" name="Google Shape;563;p22"/>
            <p:cNvSpPr/>
            <p:nvPr/>
          </p:nvSpPr>
          <p:spPr>
            <a:xfrm>
              <a:off x="981309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64" name="Google Shape;564;p22"/>
            <p:cNvSpPr/>
            <p:nvPr/>
          </p:nvSpPr>
          <p:spPr>
            <a:xfrm>
              <a:off x="95157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65" name="Google Shape;565;p22"/>
            <p:cNvSpPr/>
            <p:nvPr/>
          </p:nvSpPr>
          <p:spPr>
            <a:xfrm>
              <a:off x="921835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66" name="Google Shape;566;p22"/>
            <p:cNvSpPr/>
            <p:nvPr/>
          </p:nvSpPr>
          <p:spPr>
            <a:xfrm>
              <a:off x="89209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67" name="Google Shape;567;p22"/>
            <p:cNvSpPr/>
            <p:nvPr/>
          </p:nvSpPr>
          <p:spPr>
            <a:xfrm>
              <a:off x="862361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68" name="Google Shape;568;p22"/>
            <p:cNvSpPr/>
            <p:nvPr/>
          </p:nvSpPr>
          <p:spPr>
            <a:xfrm>
              <a:off x="83262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69" name="Google Shape;569;p22"/>
            <p:cNvSpPr/>
            <p:nvPr/>
          </p:nvSpPr>
          <p:spPr>
            <a:xfrm>
              <a:off x="80288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70" name="Google Shape;570;p22"/>
            <p:cNvSpPr/>
            <p:nvPr/>
          </p:nvSpPr>
          <p:spPr>
            <a:xfrm>
              <a:off x="773150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71" name="Google Shape;571;p22"/>
            <p:cNvSpPr/>
            <p:nvPr/>
          </p:nvSpPr>
          <p:spPr>
            <a:xfrm>
              <a:off x="74341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72" name="Google Shape;572;p22"/>
            <p:cNvSpPr/>
            <p:nvPr/>
          </p:nvSpPr>
          <p:spPr>
            <a:xfrm>
              <a:off x="713676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73" name="Google Shape;573;p22"/>
            <p:cNvSpPr/>
            <p:nvPr/>
          </p:nvSpPr>
          <p:spPr>
            <a:xfrm>
              <a:off x="68393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74" name="Google Shape;574;p22"/>
            <p:cNvSpPr/>
            <p:nvPr/>
          </p:nvSpPr>
          <p:spPr>
            <a:xfrm>
              <a:off x="654202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75" name="Google Shape;575;p22"/>
            <p:cNvSpPr/>
            <p:nvPr/>
          </p:nvSpPr>
          <p:spPr>
            <a:xfrm>
              <a:off x="62446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76" name="Google Shape;576;p22"/>
            <p:cNvSpPr/>
            <p:nvPr/>
          </p:nvSpPr>
          <p:spPr>
            <a:xfrm>
              <a:off x="594734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77" name="Google Shape;577;p22"/>
            <p:cNvSpPr/>
            <p:nvPr/>
          </p:nvSpPr>
          <p:spPr>
            <a:xfrm>
              <a:off x="56499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78" name="Google Shape;578;p22"/>
            <p:cNvSpPr/>
            <p:nvPr/>
          </p:nvSpPr>
          <p:spPr>
            <a:xfrm>
              <a:off x="535260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79" name="Google Shape;579;p22"/>
            <p:cNvSpPr/>
            <p:nvPr/>
          </p:nvSpPr>
          <p:spPr>
            <a:xfrm>
              <a:off x="50552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80" name="Google Shape;580;p22"/>
            <p:cNvSpPr/>
            <p:nvPr/>
          </p:nvSpPr>
          <p:spPr>
            <a:xfrm>
              <a:off x="475786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81" name="Google Shape;581;p22"/>
            <p:cNvSpPr/>
            <p:nvPr/>
          </p:nvSpPr>
          <p:spPr>
            <a:xfrm>
              <a:off x="44604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82" name="Google Shape;582;p22"/>
            <p:cNvSpPr/>
            <p:nvPr/>
          </p:nvSpPr>
          <p:spPr>
            <a:xfrm>
              <a:off x="41631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83" name="Google Shape;583;p22"/>
            <p:cNvSpPr/>
            <p:nvPr/>
          </p:nvSpPr>
          <p:spPr>
            <a:xfrm>
              <a:off x="38657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84" name="Google Shape;584;p22"/>
            <p:cNvSpPr/>
            <p:nvPr/>
          </p:nvSpPr>
          <p:spPr>
            <a:xfrm>
              <a:off x="35683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85" name="Google Shape;585;p22"/>
            <p:cNvSpPr/>
            <p:nvPr/>
          </p:nvSpPr>
          <p:spPr>
            <a:xfrm>
              <a:off x="327101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86" name="Google Shape;586;p22"/>
            <p:cNvSpPr/>
            <p:nvPr/>
          </p:nvSpPr>
          <p:spPr>
            <a:xfrm>
              <a:off x="29736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87" name="Google Shape;587;p22"/>
            <p:cNvSpPr/>
            <p:nvPr/>
          </p:nvSpPr>
          <p:spPr>
            <a:xfrm>
              <a:off x="267627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88" name="Google Shape;588;p22"/>
            <p:cNvSpPr/>
            <p:nvPr/>
          </p:nvSpPr>
          <p:spPr>
            <a:xfrm>
              <a:off x="237890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89" name="Google Shape;589;p22"/>
            <p:cNvSpPr/>
            <p:nvPr/>
          </p:nvSpPr>
          <p:spPr>
            <a:xfrm>
              <a:off x="208153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90" name="Google Shape;590;p22"/>
            <p:cNvSpPr/>
            <p:nvPr/>
          </p:nvSpPr>
          <p:spPr>
            <a:xfrm>
              <a:off x="17842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91" name="Google Shape;591;p22"/>
            <p:cNvSpPr/>
            <p:nvPr/>
          </p:nvSpPr>
          <p:spPr>
            <a:xfrm>
              <a:off x="148685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92" name="Google Shape;592;p22"/>
            <p:cNvSpPr/>
            <p:nvPr/>
          </p:nvSpPr>
          <p:spPr>
            <a:xfrm>
              <a:off x="11894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93" name="Google Shape;593;p22"/>
            <p:cNvSpPr/>
            <p:nvPr/>
          </p:nvSpPr>
          <p:spPr>
            <a:xfrm>
              <a:off x="89211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94" name="Google Shape;594;p22"/>
            <p:cNvSpPr/>
            <p:nvPr/>
          </p:nvSpPr>
          <p:spPr>
            <a:xfrm>
              <a:off x="5947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95" name="Google Shape;595;p22"/>
            <p:cNvSpPr/>
            <p:nvPr/>
          </p:nvSpPr>
          <p:spPr>
            <a:xfrm>
              <a:off x="2973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596" name="Google Shape;596;p22"/>
          <p:cNvSpPr txBox="1"/>
          <p:nvPr/>
        </p:nvSpPr>
        <p:spPr>
          <a:xfrm>
            <a:off x="2209933" y="1792527"/>
            <a:ext cx="2542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597" name="Google Shape;597;p22"/>
          <p:cNvSpPr/>
          <p:nvPr/>
        </p:nvSpPr>
        <p:spPr>
          <a:xfrm>
            <a:off x="-6000" y="0"/>
            <a:ext cx="9156000" cy="22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8" name="Google Shape;598;p22"/>
          <p:cNvSpPr txBox="1">
            <a:spLocks noGrp="1"/>
          </p:cNvSpPr>
          <p:nvPr>
            <p:ph type="title"/>
          </p:nvPr>
        </p:nvSpPr>
        <p:spPr>
          <a:xfrm>
            <a:off x="208725" y="344175"/>
            <a:ext cx="5340900" cy="20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99" name="Google Shape;599;p22"/>
          <p:cNvSpPr/>
          <p:nvPr/>
        </p:nvSpPr>
        <p:spPr>
          <a:xfrm rot="5400000">
            <a:off x="82250" y="69300"/>
            <a:ext cx="104100" cy="900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2">
          <p15:clr>
            <a:srgbClr val="E46962"/>
          </p15:clr>
        </p15:guide>
        <p15:guide id="2" pos="5688">
          <p15:clr>
            <a:srgbClr val="E46962"/>
          </p15:clr>
        </p15:guide>
        <p15:guide id="3" orient="horz" pos="72">
          <p15:clr>
            <a:srgbClr val="E46962"/>
          </p15:clr>
        </p15:guide>
        <p15:guide id="4" orient="horz" pos="3168">
          <p15:clr>
            <a:srgbClr val="E46962"/>
          </p15:clr>
        </p15:guide>
        <p15:guide id="5" orient="horz" pos="720">
          <p15:clr>
            <a:srgbClr val="E46962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>
  <p:cSld name="CUSTOM_1_1_1_1_1_1_1_1_1_1_2"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1" name="Google Shape;601;p23"/>
          <p:cNvGrpSpPr/>
          <p:nvPr/>
        </p:nvGrpSpPr>
        <p:grpSpPr>
          <a:xfrm>
            <a:off x="-6096" y="-3429"/>
            <a:ext cx="9156192" cy="5150358"/>
            <a:chOff x="0" y="0"/>
            <a:chExt cx="12192000" cy="6858000"/>
          </a:xfrm>
        </p:grpSpPr>
        <p:sp>
          <p:nvSpPr>
            <p:cNvPr id="602" name="Google Shape;602;p23"/>
            <p:cNvSpPr/>
            <p:nvPr/>
          </p:nvSpPr>
          <p:spPr>
            <a:xfrm>
              <a:off x="0" y="6515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03" name="Google Shape;603;p23"/>
            <p:cNvSpPr/>
            <p:nvPr/>
          </p:nvSpPr>
          <p:spPr>
            <a:xfrm>
              <a:off x="0" y="6172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04" name="Google Shape;604;p23"/>
            <p:cNvSpPr/>
            <p:nvPr/>
          </p:nvSpPr>
          <p:spPr>
            <a:xfrm>
              <a:off x="0" y="5829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05" name="Google Shape;605;p23"/>
            <p:cNvSpPr/>
            <p:nvPr/>
          </p:nvSpPr>
          <p:spPr>
            <a:xfrm>
              <a:off x="0" y="5486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06" name="Google Shape;606;p23"/>
            <p:cNvSpPr/>
            <p:nvPr/>
          </p:nvSpPr>
          <p:spPr>
            <a:xfrm>
              <a:off x="0" y="5143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07" name="Google Shape;607;p23"/>
            <p:cNvSpPr/>
            <p:nvPr/>
          </p:nvSpPr>
          <p:spPr>
            <a:xfrm>
              <a:off x="0" y="4800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08" name="Google Shape;608;p23"/>
            <p:cNvSpPr/>
            <p:nvPr/>
          </p:nvSpPr>
          <p:spPr>
            <a:xfrm>
              <a:off x="0" y="4457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09" name="Google Shape;609;p23"/>
            <p:cNvSpPr/>
            <p:nvPr/>
          </p:nvSpPr>
          <p:spPr>
            <a:xfrm>
              <a:off x="0" y="4114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10" name="Google Shape;610;p23"/>
            <p:cNvSpPr/>
            <p:nvPr/>
          </p:nvSpPr>
          <p:spPr>
            <a:xfrm>
              <a:off x="0" y="3771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11" name="Google Shape;611;p23"/>
            <p:cNvSpPr/>
            <p:nvPr/>
          </p:nvSpPr>
          <p:spPr>
            <a:xfrm>
              <a:off x="0" y="34290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12" name="Google Shape;612;p23"/>
            <p:cNvSpPr/>
            <p:nvPr/>
          </p:nvSpPr>
          <p:spPr>
            <a:xfrm>
              <a:off x="0" y="3086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13" name="Google Shape;613;p23"/>
            <p:cNvSpPr/>
            <p:nvPr/>
          </p:nvSpPr>
          <p:spPr>
            <a:xfrm>
              <a:off x="0" y="2743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14" name="Google Shape;614;p23"/>
            <p:cNvSpPr/>
            <p:nvPr/>
          </p:nvSpPr>
          <p:spPr>
            <a:xfrm>
              <a:off x="0" y="2400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15" name="Google Shape;615;p23"/>
            <p:cNvSpPr/>
            <p:nvPr/>
          </p:nvSpPr>
          <p:spPr>
            <a:xfrm>
              <a:off x="0" y="2057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16" name="Google Shape;616;p23"/>
            <p:cNvSpPr/>
            <p:nvPr/>
          </p:nvSpPr>
          <p:spPr>
            <a:xfrm>
              <a:off x="0" y="1714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17" name="Google Shape;617;p23"/>
            <p:cNvSpPr/>
            <p:nvPr/>
          </p:nvSpPr>
          <p:spPr>
            <a:xfrm>
              <a:off x="0" y="1371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18" name="Google Shape;618;p23"/>
            <p:cNvSpPr/>
            <p:nvPr/>
          </p:nvSpPr>
          <p:spPr>
            <a:xfrm>
              <a:off x="0" y="1028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19" name="Google Shape;619;p23"/>
            <p:cNvSpPr/>
            <p:nvPr/>
          </p:nvSpPr>
          <p:spPr>
            <a:xfrm>
              <a:off x="0" y="685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20" name="Google Shape;620;p23"/>
            <p:cNvSpPr/>
            <p:nvPr/>
          </p:nvSpPr>
          <p:spPr>
            <a:xfrm>
              <a:off x="0" y="342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21" name="Google Shape;621;p23"/>
            <p:cNvSpPr/>
            <p:nvPr/>
          </p:nvSpPr>
          <p:spPr>
            <a:xfrm>
              <a:off x="118946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22" name="Google Shape;622;p23"/>
            <p:cNvSpPr/>
            <p:nvPr/>
          </p:nvSpPr>
          <p:spPr>
            <a:xfrm>
              <a:off x="1159725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23" name="Google Shape;623;p23"/>
            <p:cNvSpPr/>
            <p:nvPr/>
          </p:nvSpPr>
          <p:spPr>
            <a:xfrm>
              <a:off x="112998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24" name="Google Shape;624;p23"/>
            <p:cNvSpPr/>
            <p:nvPr/>
          </p:nvSpPr>
          <p:spPr>
            <a:xfrm>
              <a:off x="1100251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25" name="Google Shape;625;p23"/>
            <p:cNvSpPr/>
            <p:nvPr/>
          </p:nvSpPr>
          <p:spPr>
            <a:xfrm>
              <a:off x="107051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26" name="Google Shape;626;p23"/>
            <p:cNvSpPr/>
            <p:nvPr/>
          </p:nvSpPr>
          <p:spPr>
            <a:xfrm>
              <a:off x="1040777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27" name="Google Shape;627;p23"/>
            <p:cNvSpPr/>
            <p:nvPr/>
          </p:nvSpPr>
          <p:spPr>
            <a:xfrm>
              <a:off x="101104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28" name="Google Shape;628;p23"/>
            <p:cNvSpPr/>
            <p:nvPr/>
          </p:nvSpPr>
          <p:spPr>
            <a:xfrm>
              <a:off x="981309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29" name="Google Shape;629;p23"/>
            <p:cNvSpPr/>
            <p:nvPr/>
          </p:nvSpPr>
          <p:spPr>
            <a:xfrm>
              <a:off x="95157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30" name="Google Shape;630;p23"/>
            <p:cNvSpPr/>
            <p:nvPr/>
          </p:nvSpPr>
          <p:spPr>
            <a:xfrm>
              <a:off x="921835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31" name="Google Shape;631;p23"/>
            <p:cNvSpPr/>
            <p:nvPr/>
          </p:nvSpPr>
          <p:spPr>
            <a:xfrm>
              <a:off x="89209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32" name="Google Shape;632;p23"/>
            <p:cNvSpPr/>
            <p:nvPr/>
          </p:nvSpPr>
          <p:spPr>
            <a:xfrm>
              <a:off x="862361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33" name="Google Shape;633;p23"/>
            <p:cNvSpPr/>
            <p:nvPr/>
          </p:nvSpPr>
          <p:spPr>
            <a:xfrm>
              <a:off x="83262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34" name="Google Shape;634;p23"/>
            <p:cNvSpPr/>
            <p:nvPr/>
          </p:nvSpPr>
          <p:spPr>
            <a:xfrm>
              <a:off x="80288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35" name="Google Shape;635;p23"/>
            <p:cNvSpPr/>
            <p:nvPr/>
          </p:nvSpPr>
          <p:spPr>
            <a:xfrm>
              <a:off x="773150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36" name="Google Shape;636;p23"/>
            <p:cNvSpPr/>
            <p:nvPr/>
          </p:nvSpPr>
          <p:spPr>
            <a:xfrm>
              <a:off x="74341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37" name="Google Shape;637;p23"/>
            <p:cNvSpPr/>
            <p:nvPr/>
          </p:nvSpPr>
          <p:spPr>
            <a:xfrm>
              <a:off x="713676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38" name="Google Shape;638;p23"/>
            <p:cNvSpPr/>
            <p:nvPr/>
          </p:nvSpPr>
          <p:spPr>
            <a:xfrm>
              <a:off x="68393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39" name="Google Shape;639;p23"/>
            <p:cNvSpPr/>
            <p:nvPr/>
          </p:nvSpPr>
          <p:spPr>
            <a:xfrm>
              <a:off x="654202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40" name="Google Shape;640;p23"/>
            <p:cNvSpPr/>
            <p:nvPr/>
          </p:nvSpPr>
          <p:spPr>
            <a:xfrm>
              <a:off x="62446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41" name="Google Shape;641;p23"/>
            <p:cNvSpPr/>
            <p:nvPr/>
          </p:nvSpPr>
          <p:spPr>
            <a:xfrm>
              <a:off x="594734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42" name="Google Shape;642;p23"/>
            <p:cNvSpPr/>
            <p:nvPr/>
          </p:nvSpPr>
          <p:spPr>
            <a:xfrm>
              <a:off x="56499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43" name="Google Shape;643;p23"/>
            <p:cNvSpPr/>
            <p:nvPr/>
          </p:nvSpPr>
          <p:spPr>
            <a:xfrm>
              <a:off x="535260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44" name="Google Shape;644;p23"/>
            <p:cNvSpPr/>
            <p:nvPr/>
          </p:nvSpPr>
          <p:spPr>
            <a:xfrm>
              <a:off x="50552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45" name="Google Shape;645;p23"/>
            <p:cNvSpPr/>
            <p:nvPr/>
          </p:nvSpPr>
          <p:spPr>
            <a:xfrm>
              <a:off x="475786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46" name="Google Shape;646;p23"/>
            <p:cNvSpPr/>
            <p:nvPr/>
          </p:nvSpPr>
          <p:spPr>
            <a:xfrm>
              <a:off x="44604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47" name="Google Shape;647;p23"/>
            <p:cNvSpPr/>
            <p:nvPr/>
          </p:nvSpPr>
          <p:spPr>
            <a:xfrm>
              <a:off x="41631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48" name="Google Shape;648;p23"/>
            <p:cNvSpPr/>
            <p:nvPr/>
          </p:nvSpPr>
          <p:spPr>
            <a:xfrm>
              <a:off x="38657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49" name="Google Shape;649;p23"/>
            <p:cNvSpPr/>
            <p:nvPr/>
          </p:nvSpPr>
          <p:spPr>
            <a:xfrm>
              <a:off x="35683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50" name="Google Shape;650;p23"/>
            <p:cNvSpPr/>
            <p:nvPr/>
          </p:nvSpPr>
          <p:spPr>
            <a:xfrm>
              <a:off x="327101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51" name="Google Shape;651;p23"/>
            <p:cNvSpPr/>
            <p:nvPr/>
          </p:nvSpPr>
          <p:spPr>
            <a:xfrm>
              <a:off x="29736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52" name="Google Shape;652;p23"/>
            <p:cNvSpPr/>
            <p:nvPr/>
          </p:nvSpPr>
          <p:spPr>
            <a:xfrm>
              <a:off x="267627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53" name="Google Shape;653;p23"/>
            <p:cNvSpPr/>
            <p:nvPr/>
          </p:nvSpPr>
          <p:spPr>
            <a:xfrm>
              <a:off x="237890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54" name="Google Shape;654;p23"/>
            <p:cNvSpPr/>
            <p:nvPr/>
          </p:nvSpPr>
          <p:spPr>
            <a:xfrm>
              <a:off x="208153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55" name="Google Shape;655;p23"/>
            <p:cNvSpPr/>
            <p:nvPr/>
          </p:nvSpPr>
          <p:spPr>
            <a:xfrm>
              <a:off x="17842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56" name="Google Shape;656;p23"/>
            <p:cNvSpPr/>
            <p:nvPr/>
          </p:nvSpPr>
          <p:spPr>
            <a:xfrm>
              <a:off x="148685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57" name="Google Shape;657;p23"/>
            <p:cNvSpPr/>
            <p:nvPr/>
          </p:nvSpPr>
          <p:spPr>
            <a:xfrm>
              <a:off x="11894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58" name="Google Shape;658;p23"/>
            <p:cNvSpPr/>
            <p:nvPr/>
          </p:nvSpPr>
          <p:spPr>
            <a:xfrm>
              <a:off x="89211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59" name="Google Shape;659;p23"/>
            <p:cNvSpPr/>
            <p:nvPr/>
          </p:nvSpPr>
          <p:spPr>
            <a:xfrm>
              <a:off x="5947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60" name="Google Shape;660;p23"/>
            <p:cNvSpPr/>
            <p:nvPr/>
          </p:nvSpPr>
          <p:spPr>
            <a:xfrm>
              <a:off x="2973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661" name="Google Shape;661;p23"/>
          <p:cNvSpPr txBox="1"/>
          <p:nvPr/>
        </p:nvSpPr>
        <p:spPr>
          <a:xfrm>
            <a:off x="2209933" y="1792527"/>
            <a:ext cx="2542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662" name="Google Shape;662;p23"/>
          <p:cNvSpPr/>
          <p:nvPr/>
        </p:nvSpPr>
        <p:spPr>
          <a:xfrm>
            <a:off x="-6000" y="0"/>
            <a:ext cx="9156000" cy="22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3" name="Google Shape;663;p23"/>
          <p:cNvSpPr txBox="1">
            <a:spLocks noGrp="1"/>
          </p:cNvSpPr>
          <p:nvPr>
            <p:ph type="title"/>
          </p:nvPr>
        </p:nvSpPr>
        <p:spPr>
          <a:xfrm>
            <a:off x="208725" y="344175"/>
            <a:ext cx="7640400" cy="20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64" name="Google Shape;664;p23"/>
          <p:cNvSpPr txBox="1">
            <a:spLocks noGrp="1"/>
          </p:cNvSpPr>
          <p:nvPr>
            <p:ph type="body" idx="1"/>
          </p:nvPr>
        </p:nvSpPr>
        <p:spPr>
          <a:xfrm>
            <a:off x="208725" y="2320375"/>
            <a:ext cx="7353900" cy="259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>
            <a:endParaRPr/>
          </a:p>
        </p:txBody>
      </p:sp>
      <p:sp>
        <p:nvSpPr>
          <p:cNvPr id="665" name="Google Shape;665;p23"/>
          <p:cNvSpPr/>
          <p:nvPr/>
        </p:nvSpPr>
        <p:spPr>
          <a:xfrm rot="5400000">
            <a:off x="82250" y="69300"/>
            <a:ext cx="104100" cy="900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2">
          <p15:clr>
            <a:srgbClr val="E46962"/>
          </p15:clr>
        </p15:guide>
        <p15:guide id="2" pos="5688">
          <p15:clr>
            <a:srgbClr val="E46962"/>
          </p15:clr>
        </p15:guide>
        <p15:guide id="3" orient="horz" pos="72">
          <p15:clr>
            <a:srgbClr val="E46962"/>
          </p15:clr>
        </p15:guide>
        <p15:guide id="4" orient="horz" pos="3168">
          <p15:clr>
            <a:srgbClr val="E46962"/>
          </p15:clr>
        </p15:guide>
        <p15:guide id="5" orient="horz" pos="720">
          <p15:clr>
            <a:srgbClr val="E46962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>
  <p:cSld name="CUSTOM_1_1_1_1_1_1_1_1_1_1_2_1"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7" name="Google Shape;667;p24"/>
          <p:cNvGrpSpPr/>
          <p:nvPr/>
        </p:nvGrpSpPr>
        <p:grpSpPr>
          <a:xfrm>
            <a:off x="-6096" y="-3429"/>
            <a:ext cx="9156192" cy="5150358"/>
            <a:chOff x="0" y="0"/>
            <a:chExt cx="12192000" cy="6858000"/>
          </a:xfrm>
        </p:grpSpPr>
        <p:sp>
          <p:nvSpPr>
            <p:cNvPr id="668" name="Google Shape;668;p24"/>
            <p:cNvSpPr/>
            <p:nvPr/>
          </p:nvSpPr>
          <p:spPr>
            <a:xfrm>
              <a:off x="0" y="6515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69" name="Google Shape;669;p24"/>
            <p:cNvSpPr/>
            <p:nvPr/>
          </p:nvSpPr>
          <p:spPr>
            <a:xfrm>
              <a:off x="0" y="6172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70" name="Google Shape;670;p24"/>
            <p:cNvSpPr/>
            <p:nvPr/>
          </p:nvSpPr>
          <p:spPr>
            <a:xfrm>
              <a:off x="0" y="5829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71" name="Google Shape;671;p24"/>
            <p:cNvSpPr/>
            <p:nvPr/>
          </p:nvSpPr>
          <p:spPr>
            <a:xfrm>
              <a:off x="0" y="5486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72" name="Google Shape;672;p24"/>
            <p:cNvSpPr/>
            <p:nvPr/>
          </p:nvSpPr>
          <p:spPr>
            <a:xfrm>
              <a:off x="0" y="5143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73" name="Google Shape;673;p24"/>
            <p:cNvSpPr/>
            <p:nvPr/>
          </p:nvSpPr>
          <p:spPr>
            <a:xfrm>
              <a:off x="0" y="4800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74" name="Google Shape;674;p24"/>
            <p:cNvSpPr/>
            <p:nvPr/>
          </p:nvSpPr>
          <p:spPr>
            <a:xfrm>
              <a:off x="0" y="4457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75" name="Google Shape;675;p24"/>
            <p:cNvSpPr/>
            <p:nvPr/>
          </p:nvSpPr>
          <p:spPr>
            <a:xfrm>
              <a:off x="0" y="4114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76" name="Google Shape;676;p24"/>
            <p:cNvSpPr/>
            <p:nvPr/>
          </p:nvSpPr>
          <p:spPr>
            <a:xfrm>
              <a:off x="0" y="3771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77" name="Google Shape;677;p24"/>
            <p:cNvSpPr/>
            <p:nvPr/>
          </p:nvSpPr>
          <p:spPr>
            <a:xfrm>
              <a:off x="0" y="34290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78" name="Google Shape;678;p24"/>
            <p:cNvSpPr/>
            <p:nvPr/>
          </p:nvSpPr>
          <p:spPr>
            <a:xfrm>
              <a:off x="0" y="3086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79" name="Google Shape;679;p24"/>
            <p:cNvSpPr/>
            <p:nvPr/>
          </p:nvSpPr>
          <p:spPr>
            <a:xfrm>
              <a:off x="0" y="2743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80" name="Google Shape;680;p24"/>
            <p:cNvSpPr/>
            <p:nvPr/>
          </p:nvSpPr>
          <p:spPr>
            <a:xfrm>
              <a:off x="0" y="2400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81" name="Google Shape;681;p24"/>
            <p:cNvSpPr/>
            <p:nvPr/>
          </p:nvSpPr>
          <p:spPr>
            <a:xfrm>
              <a:off x="0" y="2057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82" name="Google Shape;682;p24"/>
            <p:cNvSpPr/>
            <p:nvPr/>
          </p:nvSpPr>
          <p:spPr>
            <a:xfrm>
              <a:off x="0" y="1714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83" name="Google Shape;683;p24"/>
            <p:cNvSpPr/>
            <p:nvPr/>
          </p:nvSpPr>
          <p:spPr>
            <a:xfrm>
              <a:off x="0" y="1371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84" name="Google Shape;684;p24"/>
            <p:cNvSpPr/>
            <p:nvPr/>
          </p:nvSpPr>
          <p:spPr>
            <a:xfrm>
              <a:off x="0" y="1028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85" name="Google Shape;685;p24"/>
            <p:cNvSpPr/>
            <p:nvPr/>
          </p:nvSpPr>
          <p:spPr>
            <a:xfrm>
              <a:off x="0" y="685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86" name="Google Shape;686;p24"/>
            <p:cNvSpPr/>
            <p:nvPr/>
          </p:nvSpPr>
          <p:spPr>
            <a:xfrm>
              <a:off x="0" y="342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87" name="Google Shape;687;p24"/>
            <p:cNvSpPr/>
            <p:nvPr/>
          </p:nvSpPr>
          <p:spPr>
            <a:xfrm>
              <a:off x="118946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88" name="Google Shape;688;p24"/>
            <p:cNvSpPr/>
            <p:nvPr/>
          </p:nvSpPr>
          <p:spPr>
            <a:xfrm>
              <a:off x="1159725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89" name="Google Shape;689;p24"/>
            <p:cNvSpPr/>
            <p:nvPr/>
          </p:nvSpPr>
          <p:spPr>
            <a:xfrm>
              <a:off x="112998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90" name="Google Shape;690;p24"/>
            <p:cNvSpPr/>
            <p:nvPr/>
          </p:nvSpPr>
          <p:spPr>
            <a:xfrm>
              <a:off x="1100251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91" name="Google Shape;691;p24"/>
            <p:cNvSpPr/>
            <p:nvPr/>
          </p:nvSpPr>
          <p:spPr>
            <a:xfrm>
              <a:off x="107051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92" name="Google Shape;692;p24"/>
            <p:cNvSpPr/>
            <p:nvPr/>
          </p:nvSpPr>
          <p:spPr>
            <a:xfrm>
              <a:off x="1040777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93" name="Google Shape;693;p24"/>
            <p:cNvSpPr/>
            <p:nvPr/>
          </p:nvSpPr>
          <p:spPr>
            <a:xfrm>
              <a:off x="101104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94" name="Google Shape;694;p24"/>
            <p:cNvSpPr/>
            <p:nvPr/>
          </p:nvSpPr>
          <p:spPr>
            <a:xfrm>
              <a:off x="981309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95" name="Google Shape;695;p24"/>
            <p:cNvSpPr/>
            <p:nvPr/>
          </p:nvSpPr>
          <p:spPr>
            <a:xfrm>
              <a:off x="95157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96" name="Google Shape;696;p24"/>
            <p:cNvSpPr/>
            <p:nvPr/>
          </p:nvSpPr>
          <p:spPr>
            <a:xfrm>
              <a:off x="921835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97" name="Google Shape;697;p24"/>
            <p:cNvSpPr/>
            <p:nvPr/>
          </p:nvSpPr>
          <p:spPr>
            <a:xfrm>
              <a:off x="89209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98" name="Google Shape;698;p24"/>
            <p:cNvSpPr/>
            <p:nvPr/>
          </p:nvSpPr>
          <p:spPr>
            <a:xfrm>
              <a:off x="862361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99" name="Google Shape;699;p24"/>
            <p:cNvSpPr/>
            <p:nvPr/>
          </p:nvSpPr>
          <p:spPr>
            <a:xfrm>
              <a:off x="83262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00" name="Google Shape;700;p24"/>
            <p:cNvSpPr/>
            <p:nvPr/>
          </p:nvSpPr>
          <p:spPr>
            <a:xfrm>
              <a:off x="80288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01" name="Google Shape;701;p24"/>
            <p:cNvSpPr/>
            <p:nvPr/>
          </p:nvSpPr>
          <p:spPr>
            <a:xfrm>
              <a:off x="773150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02" name="Google Shape;702;p24"/>
            <p:cNvSpPr/>
            <p:nvPr/>
          </p:nvSpPr>
          <p:spPr>
            <a:xfrm>
              <a:off x="74341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03" name="Google Shape;703;p24"/>
            <p:cNvSpPr/>
            <p:nvPr/>
          </p:nvSpPr>
          <p:spPr>
            <a:xfrm>
              <a:off x="713676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04" name="Google Shape;704;p24"/>
            <p:cNvSpPr/>
            <p:nvPr/>
          </p:nvSpPr>
          <p:spPr>
            <a:xfrm>
              <a:off x="68393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05" name="Google Shape;705;p24"/>
            <p:cNvSpPr/>
            <p:nvPr/>
          </p:nvSpPr>
          <p:spPr>
            <a:xfrm>
              <a:off x="654202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06" name="Google Shape;706;p24"/>
            <p:cNvSpPr/>
            <p:nvPr/>
          </p:nvSpPr>
          <p:spPr>
            <a:xfrm>
              <a:off x="62446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07" name="Google Shape;707;p24"/>
            <p:cNvSpPr/>
            <p:nvPr/>
          </p:nvSpPr>
          <p:spPr>
            <a:xfrm>
              <a:off x="594734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08" name="Google Shape;708;p24"/>
            <p:cNvSpPr/>
            <p:nvPr/>
          </p:nvSpPr>
          <p:spPr>
            <a:xfrm>
              <a:off x="56499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09" name="Google Shape;709;p24"/>
            <p:cNvSpPr/>
            <p:nvPr/>
          </p:nvSpPr>
          <p:spPr>
            <a:xfrm>
              <a:off x="535260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10" name="Google Shape;710;p24"/>
            <p:cNvSpPr/>
            <p:nvPr/>
          </p:nvSpPr>
          <p:spPr>
            <a:xfrm>
              <a:off x="50552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11" name="Google Shape;711;p24"/>
            <p:cNvSpPr/>
            <p:nvPr/>
          </p:nvSpPr>
          <p:spPr>
            <a:xfrm>
              <a:off x="475786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12" name="Google Shape;712;p24"/>
            <p:cNvSpPr/>
            <p:nvPr/>
          </p:nvSpPr>
          <p:spPr>
            <a:xfrm>
              <a:off x="44604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13" name="Google Shape;713;p24"/>
            <p:cNvSpPr/>
            <p:nvPr/>
          </p:nvSpPr>
          <p:spPr>
            <a:xfrm>
              <a:off x="41631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14" name="Google Shape;714;p24"/>
            <p:cNvSpPr/>
            <p:nvPr/>
          </p:nvSpPr>
          <p:spPr>
            <a:xfrm>
              <a:off x="38657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15" name="Google Shape;715;p24"/>
            <p:cNvSpPr/>
            <p:nvPr/>
          </p:nvSpPr>
          <p:spPr>
            <a:xfrm>
              <a:off x="35683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16" name="Google Shape;716;p24"/>
            <p:cNvSpPr/>
            <p:nvPr/>
          </p:nvSpPr>
          <p:spPr>
            <a:xfrm>
              <a:off x="327101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17" name="Google Shape;717;p24"/>
            <p:cNvSpPr/>
            <p:nvPr/>
          </p:nvSpPr>
          <p:spPr>
            <a:xfrm>
              <a:off x="29736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18" name="Google Shape;718;p24"/>
            <p:cNvSpPr/>
            <p:nvPr/>
          </p:nvSpPr>
          <p:spPr>
            <a:xfrm>
              <a:off x="267627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19" name="Google Shape;719;p24"/>
            <p:cNvSpPr/>
            <p:nvPr/>
          </p:nvSpPr>
          <p:spPr>
            <a:xfrm>
              <a:off x="237890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20" name="Google Shape;720;p24"/>
            <p:cNvSpPr/>
            <p:nvPr/>
          </p:nvSpPr>
          <p:spPr>
            <a:xfrm>
              <a:off x="208153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21" name="Google Shape;721;p24"/>
            <p:cNvSpPr/>
            <p:nvPr/>
          </p:nvSpPr>
          <p:spPr>
            <a:xfrm>
              <a:off x="17842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22" name="Google Shape;722;p24"/>
            <p:cNvSpPr/>
            <p:nvPr/>
          </p:nvSpPr>
          <p:spPr>
            <a:xfrm>
              <a:off x="148685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23" name="Google Shape;723;p24"/>
            <p:cNvSpPr/>
            <p:nvPr/>
          </p:nvSpPr>
          <p:spPr>
            <a:xfrm>
              <a:off x="11894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24" name="Google Shape;724;p24"/>
            <p:cNvSpPr/>
            <p:nvPr/>
          </p:nvSpPr>
          <p:spPr>
            <a:xfrm>
              <a:off x="89211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25" name="Google Shape;725;p24"/>
            <p:cNvSpPr/>
            <p:nvPr/>
          </p:nvSpPr>
          <p:spPr>
            <a:xfrm>
              <a:off x="5947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26" name="Google Shape;726;p24"/>
            <p:cNvSpPr/>
            <p:nvPr/>
          </p:nvSpPr>
          <p:spPr>
            <a:xfrm>
              <a:off x="2973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727" name="Google Shape;727;p24"/>
          <p:cNvSpPr txBox="1"/>
          <p:nvPr/>
        </p:nvSpPr>
        <p:spPr>
          <a:xfrm>
            <a:off x="2209933" y="1792527"/>
            <a:ext cx="2542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728" name="Google Shape;728;p24"/>
          <p:cNvSpPr/>
          <p:nvPr/>
        </p:nvSpPr>
        <p:spPr>
          <a:xfrm>
            <a:off x="-6000" y="0"/>
            <a:ext cx="9156000" cy="22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9" name="Google Shape;729;p24"/>
          <p:cNvSpPr txBox="1">
            <a:spLocks noGrp="1"/>
          </p:cNvSpPr>
          <p:nvPr>
            <p:ph type="title"/>
          </p:nvPr>
        </p:nvSpPr>
        <p:spPr>
          <a:xfrm>
            <a:off x="208725" y="344175"/>
            <a:ext cx="7418400" cy="20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30" name="Google Shape;730;p24"/>
          <p:cNvSpPr txBox="1">
            <a:spLocks noGrp="1"/>
          </p:cNvSpPr>
          <p:nvPr>
            <p:ph type="body" idx="1"/>
          </p:nvPr>
        </p:nvSpPr>
        <p:spPr>
          <a:xfrm>
            <a:off x="208725" y="2320375"/>
            <a:ext cx="4254900" cy="259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>
            <a:endParaRPr/>
          </a:p>
        </p:txBody>
      </p:sp>
      <p:sp>
        <p:nvSpPr>
          <p:cNvPr id="731" name="Google Shape;731;p24"/>
          <p:cNvSpPr txBox="1">
            <a:spLocks noGrp="1"/>
          </p:cNvSpPr>
          <p:nvPr>
            <p:ph type="body" idx="2"/>
          </p:nvPr>
        </p:nvSpPr>
        <p:spPr>
          <a:xfrm>
            <a:off x="4684150" y="2320375"/>
            <a:ext cx="4254900" cy="259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>
            <a:endParaRPr/>
          </a:p>
        </p:txBody>
      </p:sp>
      <p:sp>
        <p:nvSpPr>
          <p:cNvPr id="732" name="Google Shape;732;p24"/>
          <p:cNvSpPr/>
          <p:nvPr/>
        </p:nvSpPr>
        <p:spPr>
          <a:xfrm rot="5400000">
            <a:off x="82250" y="69300"/>
            <a:ext cx="104100" cy="900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2">
          <p15:clr>
            <a:srgbClr val="E46962"/>
          </p15:clr>
        </p15:guide>
        <p15:guide id="2" pos="5688">
          <p15:clr>
            <a:srgbClr val="E46962"/>
          </p15:clr>
        </p15:guide>
        <p15:guide id="3" orient="horz" pos="72">
          <p15:clr>
            <a:srgbClr val="E46962"/>
          </p15:clr>
        </p15:guide>
        <p15:guide id="4" orient="horz" pos="3168">
          <p15:clr>
            <a:srgbClr val="E46962"/>
          </p15:clr>
        </p15:guide>
        <p15:guide id="5" orient="horz" pos="720">
          <p15:clr>
            <a:srgbClr val="E46962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CUSTOM_1_1_1_1_1_1_1_1_1_1_2_1_1">
    <p:spTree>
      <p:nvGrpSpPr>
        <p:cNvPr id="1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4" name="Google Shape;734;p25"/>
          <p:cNvGrpSpPr/>
          <p:nvPr/>
        </p:nvGrpSpPr>
        <p:grpSpPr>
          <a:xfrm>
            <a:off x="-6096" y="-3429"/>
            <a:ext cx="9156192" cy="5150358"/>
            <a:chOff x="0" y="0"/>
            <a:chExt cx="12192000" cy="6858000"/>
          </a:xfrm>
        </p:grpSpPr>
        <p:sp>
          <p:nvSpPr>
            <p:cNvPr id="735" name="Google Shape;735;p25"/>
            <p:cNvSpPr/>
            <p:nvPr/>
          </p:nvSpPr>
          <p:spPr>
            <a:xfrm>
              <a:off x="0" y="6515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36" name="Google Shape;736;p25"/>
            <p:cNvSpPr/>
            <p:nvPr/>
          </p:nvSpPr>
          <p:spPr>
            <a:xfrm>
              <a:off x="0" y="6172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37" name="Google Shape;737;p25"/>
            <p:cNvSpPr/>
            <p:nvPr/>
          </p:nvSpPr>
          <p:spPr>
            <a:xfrm>
              <a:off x="0" y="5829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38" name="Google Shape;738;p25"/>
            <p:cNvSpPr/>
            <p:nvPr/>
          </p:nvSpPr>
          <p:spPr>
            <a:xfrm>
              <a:off x="0" y="5486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39" name="Google Shape;739;p25"/>
            <p:cNvSpPr/>
            <p:nvPr/>
          </p:nvSpPr>
          <p:spPr>
            <a:xfrm>
              <a:off x="0" y="5143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40" name="Google Shape;740;p25"/>
            <p:cNvSpPr/>
            <p:nvPr/>
          </p:nvSpPr>
          <p:spPr>
            <a:xfrm>
              <a:off x="0" y="4800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41" name="Google Shape;741;p25"/>
            <p:cNvSpPr/>
            <p:nvPr/>
          </p:nvSpPr>
          <p:spPr>
            <a:xfrm>
              <a:off x="0" y="4457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42" name="Google Shape;742;p25"/>
            <p:cNvSpPr/>
            <p:nvPr/>
          </p:nvSpPr>
          <p:spPr>
            <a:xfrm>
              <a:off x="0" y="4114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43" name="Google Shape;743;p25"/>
            <p:cNvSpPr/>
            <p:nvPr/>
          </p:nvSpPr>
          <p:spPr>
            <a:xfrm>
              <a:off x="0" y="3771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44" name="Google Shape;744;p25"/>
            <p:cNvSpPr/>
            <p:nvPr/>
          </p:nvSpPr>
          <p:spPr>
            <a:xfrm>
              <a:off x="0" y="34290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45" name="Google Shape;745;p25"/>
            <p:cNvSpPr/>
            <p:nvPr/>
          </p:nvSpPr>
          <p:spPr>
            <a:xfrm>
              <a:off x="0" y="3086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46" name="Google Shape;746;p25"/>
            <p:cNvSpPr/>
            <p:nvPr/>
          </p:nvSpPr>
          <p:spPr>
            <a:xfrm>
              <a:off x="0" y="2743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47" name="Google Shape;747;p25"/>
            <p:cNvSpPr/>
            <p:nvPr/>
          </p:nvSpPr>
          <p:spPr>
            <a:xfrm>
              <a:off x="0" y="2400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48" name="Google Shape;748;p25"/>
            <p:cNvSpPr/>
            <p:nvPr/>
          </p:nvSpPr>
          <p:spPr>
            <a:xfrm>
              <a:off x="0" y="2057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49" name="Google Shape;749;p25"/>
            <p:cNvSpPr/>
            <p:nvPr/>
          </p:nvSpPr>
          <p:spPr>
            <a:xfrm>
              <a:off x="0" y="1714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50" name="Google Shape;750;p25"/>
            <p:cNvSpPr/>
            <p:nvPr/>
          </p:nvSpPr>
          <p:spPr>
            <a:xfrm>
              <a:off x="0" y="1371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51" name="Google Shape;751;p25"/>
            <p:cNvSpPr/>
            <p:nvPr/>
          </p:nvSpPr>
          <p:spPr>
            <a:xfrm>
              <a:off x="0" y="1028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52" name="Google Shape;752;p25"/>
            <p:cNvSpPr/>
            <p:nvPr/>
          </p:nvSpPr>
          <p:spPr>
            <a:xfrm>
              <a:off x="0" y="685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53" name="Google Shape;753;p25"/>
            <p:cNvSpPr/>
            <p:nvPr/>
          </p:nvSpPr>
          <p:spPr>
            <a:xfrm>
              <a:off x="0" y="342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54" name="Google Shape;754;p25"/>
            <p:cNvSpPr/>
            <p:nvPr/>
          </p:nvSpPr>
          <p:spPr>
            <a:xfrm>
              <a:off x="118946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55" name="Google Shape;755;p25"/>
            <p:cNvSpPr/>
            <p:nvPr/>
          </p:nvSpPr>
          <p:spPr>
            <a:xfrm>
              <a:off x="1159725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56" name="Google Shape;756;p25"/>
            <p:cNvSpPr/>
            <p:nvPr/>
          </p:nvSpPr>
          <p:spPr>
            <a:xfrm>
              <a:off x="112998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57" name="Google Shape;757;p25"/>
            <p:cNvSpPr/>
            <p:nvPr/>
          </p:nvSpPr>
          <p:spPr>
            <a:xfrm>
              <a:off x="1100251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58" name="Google Shape;758;p25"/>
            <p:cNvSpPr/>
            <p:nvPr/>
          </p:nvSpPr>
          <p:spPr>
            <a:xfrm>
              <a:off x="107051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59" name="Google Shape;759;p25"/>
            <p:cNvSpPr/>
            <p:nvPr/>
          </p:nvSpPr>
          <p:spPr>
            <a:xfrm>
              <a:off x="1040777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60" name="Google Shape;760;p25"/>
            <p:cNvSpPr/>
            <p:nvPr/>
          </p:nvSpPr>
          <p:spPr>
            <a:xfrm>
              <a:off x="101104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61" name="Google Shape;761;p25"/>
            <p:cNvSpPr/>
            <p:nvPr/>
          </p:nvSpPr>
          <p:spPr>
            <a:xfrm>
              <a:off x="981309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62" name="Google Shape;762;p25"/>
            <p:cNvSpPr/>
            <p:nvPr/>
          </p:nvSpPr>
          <p:spPr>
            <a:xfrm>
              <a:off x="95157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63" name="Google Shape;763;p25"/>
            <p:cNvSpPr/>
            <p:nvPr/>
          </p:nvSpPr>
          <p:spPr>
            <a:xfrm>
              <a:off x="921835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64" name="Google Shape;764;p25"/>
            <p:cNvSpPr/>
            <p:nvPr/>
          </p:nvSpPr>
          <p:spPr>
            <a:xfrm>
              <a:off x="89209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65" name="Google Shape;765;p25"/>
            <p:cNvSpPr/>
            <p:nvPr/>
          </p:nvSpPr>
          <p:spPr>
            <a:xfrm>
              <a:off x="862361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66" name="Google Shape;766;p25"/>
            <p:cNvSpPr/>
            <p:nvPr/>
          </p:nvSpPr>
          <p:spPr>
            <a:xfrm>
              <a:off x="83262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67" name="Google Shape;767;p25"/>
            <p:cNvSpPr/>
            <p:nvPr/>
          </p:nvSpPr>
          <p:spPr>
            <a:xfrm>
              <a:off x="80288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68" name="Google Shape;768;p25"/>
            <p:cNvSpPr/>
            <p:nvPr/>
          </p:nvSpPr>
          <p:spPr>
            <a:xfrm>
              <a:off x="773150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69" name="Google Shape;769;p25"/>
            <p:cNvSpPr/>
            <p:nvPr/>
          </p:nvSpPr>
          <p:spPr>
            <a:xfrm>
              <a:off x="74341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70" name="Google Shape;770;p25"/>
            <p:cNvSpPr/>
            <p:nvPr/>
          </p:nvSpPr>
          <p:spPr>
            <a:xfrm>
              <a:off x="713676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71" name="Google Shape;771;p25"/>
            <p:cNvSpPr/>
            <p:nvPr/>
          </p:nvSpPr>
          <p:spPr>
            <a:xfrm>
              <a:off x="68393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72" name="Google Shape;772;p25"/>
            <p:cNvSpPr/>
            <p:nvPr/>
          </p:nvSpPr>
          <p:spPr>
            <a:xfrm>
              <a:off x="654202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73" name="Google Shape;773;p25"/>
            <p:cNvSpPr/>
            <p:nvPr/>
          </p:nvSpPr>
          <p:spPr>
            <a:xfrm>
              <a:off x="62446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74" name="Google Shape;774;p25"/>
            <p:cNvSpPr/>
            <p:nvPr/>
          </p:nvSpPr>
          <p:spPr>
            <a:xfrm>
              <a:off x="594734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75" name="Google Shape;775;p25"/>
            <p:cNvSpPr/>
            <p:nvPr/>
          </p:nvSpPr>
          <p:spPr>
            <a:xfrm>
              <a:off x="56499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76" name="Google Shape;776;p25"/>
            <p:cNvSpPr/>
            <p:nvPr/>
          </p:nvSpPr>
          <p:spPr>
            <a:xfrm>
              <a:off x="535260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77" name="Google Shape;777;p25"/>
            <p:cNvSpPr/>
            <p:nvPr/>
          </p:nvSpPr>
          <p:spPr>
            <a:xfrm>
              <a:off x="50552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78" name="Google Shape;778;p25"/>
            <p:cNvSpPr/>
            <p:nvPr/>
          </p:nvSpPr>
          <p:spPr>
            <a:xfrm>
              <a:off x="475786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79" name="Google Shape;779;p25"/>
            <p:cNvSpPr/>
            <p:nvPr/>
          </p:nvSpPr>
          <p:spPr>
            <a:xfrm>
              <a:off x="44604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80" name="Google Shape;780;p25"/>
            <p:cNvSpPr/>
            <p:nvPr/>
          </p:nvSpPr>
          <p:spPr>
            <a:xfrm>
              <a:off x="41631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81" name="Google Shape;781;p25"/>
            <p:cNvSpPr/>
            <p:nvPr/>
          </p:nvSpPr>
          <p:spPr>
            <a:xfrm>
              <a:off x="38657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82" name="Google Shape;782;p25"/>
            <p:cNvSpPr/>
            <p:nvPr/>
          </p:nvSpPr>
          <p:spPr>
            <a:xfrm>
              <a:off x="35683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83" name="Google Shape;783;p25"/>
            <p:cNvSpPr/>
            <p:nvPr/>
          </p:nvSpPr>
          <p:spPr>
            <a:xfrm>
              <a:off x="327101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84" name="Google Shape;784;p25"/>
            <p:cNvSpPr/>
            <p:nvPr/>
          </p:nvSpPr>
          <p:spPr>
            <a:xfrm>
              <a:off x="29736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85" name="Google Shape;785;p25"/>
            <p:cNvSpPr/>
            <p:nvPr/>
          </p:nvSpPr>
          <p:spPr>
            <a:xfrm>
              <a:off x="267627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86" name="Google Shape;786;p25"/>
            <p:cNvSpPr/>
            <p:nvPr/>
          </p:nvSpPr>
          <p:spPr>
            <a:xfrm>
              <a:off x="237890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87" name="Google Shape;787;p25"/>
            <p:cNvSpPr/>
            <p:nvPr/>
          </p:nvSpPr>
          <p:spPr>
            <a:xfrm>
              <a:off x="208153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88" name="Google Shape;788;p25"/>
            <p:cNvSpPr/>
            <p:nvPr/>
          </p:nvSpPr>
          <p:spPr>
            <a:xfrm>
              <a:off x="17842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89" name="Google Shape;789;p25"/>
            <p:cNvSpPr/>
            <p:nvPr/>
          </p:nvSpPr>
          <p:spPr>
            <a:xfrm>
              <a:off x="148685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90" name="Google Shape;790;p25"/>
            <p:cNvSpPr/>
            <p:nvPr/>
          </p:nvSpPr>
          <p:spPr>
            <a:xfrm>
              <a:off x="11894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91" name="Google Shape;791;p25"/>
            <p:cNvSpPr/>
            <p:nvPr/>
          </p:nvSpPr>
          <p:spPr>
            <a:xfrm>
              <a:off x="89211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92" name="Google Shape;792;p25"/>
            <p:cNvSpPr/>
            <p:nvPr/>
          </p:nvSpPr>
          <p:spPr>
            <a:xfrm>
              <a:off x="5947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93" name="Google Shape;793;p25"/>
            <p:cNvSpPr/>
            <p:nvPr/>
          </p:nvSpPr>
          <p:spPr>
            <a:xfrm>
              <a:off x="2973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794" name="Google Shape;794;p25"/>
          <p:cNvSpPr txBox="1"/>
          <p:nvPr/>
        </p:nvSpPr>
        <p:spPr>
          <a:xfrm>
            <a:off x="2209933" y="1792527"/>
            <a:ext cx="2542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795" name="Google Shape;795;p25"/>
          <p:cNvSpPr/>
          <p:nvPr/>
        </p:nvSpPr>
        <p:spPr>
          <a:xfrm>
            <a:off x="-6000" y="0"/>
            <a:ext cx="9156000" cy="22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6" name="Google Shape;796;p25"/>
          <p:cNvSpPr txBox="1">
            <a:spLocks noGrp="1"/>
          </p:cNvSpPr>
          <p:nvPr>
            <p:ph type="title"/>
          </p:nvPr>
        </p:nvSpPr>
        <p:spPr>
          <a:xfrm>
            <a:off x="208725" y="344175"/>
            <a:ext cx="7601100" cy="20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97" name="Google Shape;797;p25"/>
          <p:cNvSpPr/>
          <p:nvPr/>
        </p:nvSpPr>
        <p:spPr>
          <a:xfrm rot="5400000">
            <a:off x="82250" y="69300"/>
            <a:ext cx="104100" cy="900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2">
          <p15:clr>
            <a:srgbClr val="E46962"/>
          </p15:clr>
        </p15:guide>
        <p15:guide id="2" pos="5688">
          <p15:clr>
            <a:srgbClr val="E46962"/>
          </p15:clr>
        </p15:guide>
        <p15:guide id="3" orient="horz" pos="72">
          <p15:clr>
            <a:srgbClr val="E46962"/>
          </p15:clr>
        </p15:guide>
        <p15:guide id="4" orient="horz" pos="3168">
          <p15:clr>
            <a:srgbClr val="E46962"/>
          </p15:clr>
        </p15:guide>
        <p15:guide id="5" orient="horz" pos="720">
          <p15:clr>
            <a:srgbClr val="E46962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one column text">
  <p:cSld name="CUSTOM_1_1_1_1_1_1_1_1_1_1_2_1_1_1">
    <p:spTree>
      <p:nvGrpSpPr>
        <p:cNvPr id="1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9" name="Google Shape;799;p26"/>
          <p:cNvGrpSpPr/>
          <p:nvPr/>
        </p:nvGrpSpPr>
        <p:grpSpPr>
          <a:xfrm>
            <a:off x="-6096" y="-3429"/>
            <a:ext cx="9156192" cy="5150358"/>
            <a:chOff x="0" y="0"/>
            <a:chExt cx="12192000" cy="6858000"/>
          </a:xfrm>
        </p:grpSpPr>
        <p:sp>
          <p:nvSpPr>
            <p:cNvPr id="800" name="Google Shape;800;p26"/>
            <p:cNvSpPr/>
            <p:nvPr/>
          </p:nvSpPr>
          <p:spPr>
            <a:xfrm>
              <a:off x="0" y="6515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01" name="Google Shape;801;p26"/>
            <p:cNvSpPr/>
            <p:nvPr/>
          </p:nvSpPr>
          <p:spPr>
            <a:xfrm>
              <a:off x="0" y="6172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02" name="Google Shape;802;p26"/>
            <p:cNvSpPr/>
            <p:nvPr/>
          </p:nvSpPr>
          <p:spPr>
            <a:xfrm>
              <a:off x="0" y="5829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03" name="Google Shape;803;p26"/>
            <p:cNvSpPr/>
            <p:nvPr/>
          </p:nvSpPr>
          <p:spPr>
            <a:xfrm>
              <a:off x="0" y="5486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04" name="Google Shape;804;p26"/>
            <p:cNvSpPr/>
            <p:nvPr/>
          </p:nvSpPr>
          <p:spPr>
            <a:xfrm>
              <a:off x="0" y="5143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05" name="Google Shape;805;p26"/>
            <p:cNvSpPr/>
            <p:nvPr/>
          </p:nvSpPr>
          <p:spPr>
            <a:xfrm>
              <a:off x="0" y="4800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06" name="Google Shape;806;p26"/>
            <p:cNvSpPr/>
            <p:nvPr/>
          </p:nvSpPr>
          <p:spPr>
            <a:xfrm>
              <a:off x="0" y="4457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07" name="Google Shape;807;p26"/>
            <p:cNvSpPr/>
            <p:nvPr/>
          </p:nvSpPr>
          <p:spPr>
            <a:xfrm>
              <a:off x="0" y="4114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08" name="Google Shape;808;p26"/>
            <p:cNvSpPr/>
            <p:nvPr/>
          </p:nvSpPr>
          <p:spPr>
            <a:xfrm>
              <a:off x="0" y="3771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09" name="Google Shape;809;p26"/>
            <p:cNvSpPr/>
            <p:nvPr/>
          </p:nvSpPr>
          <p:spPr>
            <a:xfrm>
              <a:off x="0" y="34290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10" name="Google Shape;810;p26"/>
            <p:cNvSpPr/>
            <p:nvPr/>
          </p:nvSpPr>
          <p:spPr>
            <a:xfrm>
              <a:off x="0" y="3086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11" name="Google Shape;811;p26"/>
            <p:cNvSpPr/>
            <p:nvPr/>
          </p:nvSpPr>
          <p:spPr>
            <a:xfrm>
              <a:off x="0" y="2743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12" name="Google Shape;812;p26"/>
            <p:cNvSpPr/>
            <p:nvPr/>
          </p:nvSpPr>
          <p:spPr>
            <a:xfrm>
              <a:off x="0" y="2400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13" name="Google Shape;813;p26"/>
            <p:cNvSpPr/>
            <p:nvPr/>
          </p:nvSpPr>
          <p:spPr>
            <a:xfrm>
              <a:off x="0" y="2057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14" name="Google Shape;814;p26"/>
            <p:cNvSpPr/>
            <p:nvPr/>
          </p:nvSpPr>
          <p:spPr>
            <a:xfrm>
              <a:off x="0" y="1714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15" name="Google Shape;815;p26"/>
            <p:cNvSpPr/>
            <p:nvPr/>
          </p:nvSpPr>
          <p:spPr>
            <a:xfrm>
              <a:off x="0" y="1371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16" name="Google Shape;816;p26"/>
            <p:cNvSpPr/>
            <p:nvPr/>
          </p:nvSpPr>
          <p:spPr>
            <a:xfrm>
              <a:off x="0" y="1028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17" name="Google Shape;817;p26"/>
            <p:cNvSpPr/>
            <p:nvPr/>
          </p:nvSpPr>
          <p:spPr>
            <a:xfrm>
              <a:off x="0" y="685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18" name="Google Shape;818;p26"/>
            <p:cNvSpPr/>
            <p:nvPr/>
          </p:nvSpPr>
          <p:spPr>
            <a:xfrm>
              <a:off x="0" y="342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19" name="Google Shape;819;p26"/>
            <p:cNvSpPr/>
            <p:nvPr/>
          </p:nvSpPr>
          <p:spPr>
            <a:xfrm>
              <a:off x="118946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20" name="Google Shape;820;p26"/>
            <p:cNvSpPr/>
            <p:nvPr/>
          </p:nvSpPr>
          <p:spPr>
            <a:xfrm>
              <a:off x="1159725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21" name="Google Shape;821;p26"/>
            <p:cNvSpPr/>
            <p:nvPr/>
          </p:nvSpPr>
          <p:spPr>
            <a:xfrm>
              <a:off x="112998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22" name="Google Shape;822;p26"/>
            <p:cNvSpPr/>
            <p:nvPr/>
          </p:nvSpPr>
          <p:spPr>
            <a:xfrm>
              <a:off x="1100251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23" name="Google Shape;823;p26"/>
            <p:cNvSpPr/>
            <p:nvPr/>
          </p:nvSpPr>
          <p:spPr>
            <a:xfrm>
              <a:off x="107051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24" name="Google Shape;824;p26"/>
            <p:cNvSpPr/>
            <p:nvPr/>
          </p:nvSpPr>
          <p:spPr>
            <a:xfrm>
              <a:off x="1040777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25" name="Google Shape;825;p26"/>
            <p:cNvSpPr/>
            <p:nvPr/>
          </p:nvSpPr>
          <p:spPr>
            <a:xfrm>
              <a:off x="101104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26" name="Google Shape;826;p26"/>
            <p:cNvSpPr/>
            <p:nvPr/>
          </p:nvSpPr>
          <p:spPr>
            <a:xfrm>
              <a:off x="981309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27" name="Google Shape;827;p26"/>
            <p:cNvSpPr/>
            <p:nvPr/>
          </p:nvSpPr>
          <p:spPr>
            <a:xfrm>
              <a:off x="95157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28" name="Google Shape;828;p26"/>
            <p:cNvSpPr/>
            <p:nvPr/>
          </p:nvSpPr>
          <p:spPr>
            <a:xfrm>
              <a:off x="921835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29" name="Google Shape;829;p26"/>
            <p:cNvSpPr/>
            <p:nvPr/>
          </p:nvSpPr>
          <p:spPr>
            <a:xfrm>
              <a:off x="89209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30" name="Google Shape;830;p26"/>
            <p:cNvSpPr/>
            <p:nvPr/>
          </p:nvSpPr>
          <p:spPr>
            <a:xfrm>
              <a:off x="862361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31" name="Google Shape;831;p26"/>
            <p:cNvSpPr/>
            <p:nvPr/>
          </p:nvSpPr>
          <p:spPr>
            <a:xfrm>
              <a:off x="83262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32" name="Google Shape;832;p26"/>
            <p:cNvSpPr/>
            <p:nvPr/>
          </p:nvSpPr>
          <p:spPr>
            <a:xfrm>
              <a:off x="80288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33" name="Google Shape;833;p26"/>
            <p:cNvSpPr/>
            <p:nvPr/>
          </p:nvSpPr>
          <p:spPr>
            <a:xfrm>
              <a:off x="773150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34" name="Google Shape;834;p26"/>
            <p:cNvSpPr/>
            <p:nvPr/>
          </p:nvSpPr>
          <p:spPr>
            <a:xfrm>
              <a:off x="74341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35" name="Google Shape;835;p26"/>
            <p:cNvSpPr/>
            <p:nvPr/>
          </p:nvSpPr>
          <p:spPr>
            <a:xfrm>
              <a:off x="713676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36" name="Google Shape;836;p26"/>
            <p:cNvSpPr/>
            <p:nvPr/>
          </p:nvSpPr>
          <p:spPr>
            <a:xfrm>
              <a:off x="68393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37" name="Google Shape;837;p26"/>
            <p:cNvSpPr/>
            <p:nvPr/>
          </p:nvSpPr>
          <p:spPr>
            <a:xfrm>
              <a:off x="654202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38" name="Google Shape;838;p26"/>
            <p:cNvSpPr/>
            <p:nvPr/>
          </p:nvSpPr>
          <p:spPr>
            <a:xfrm>
              <a:off x="62446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39" name="Google Shape;839;p26"/>
            <p:cNvSpPr/>
            <p:nvPr/>
          </p:nvSpPr>
          <p:spPr>
            <a:xfrm>
              <a:off x="594734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40" name="Google Shape;840;p26"/>
            <p:cNvSpPr/>
            <p:nvPr/>
          </p:nvSpPr>
          <p:spPr>
            <a:xfrm>
              <a:off x="56499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41" name="Google Shape;841;p26"/>
            <p:cNvSpPr/>
            <p:nvPr/>
          </p:nvSpPr>
          <p:spPr>
            <a:xfrm>
              <a:off x="535260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42" name="Google Shape;842;p26"/>
            <p:cNvSpPr/>
            <p:nvPr/>
          </p:nvSpPr>
          <p:spPr>
            <a:xfrm>
              <a:off x="50552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43" name="Google Shape;843;p26"/>
            <p:cNvSpPr/>
            <p:nvPr/>
          </p:nvSpPr>
          <p:spPr>
            <a:xfrm>
              <a:off x="475786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44" name="Google Shape;844;p26"/>
            <p:cNvSpPr/>
            <p:nvPr/>
          </p:nvSpPr>
          <p:spPr>
            <a:xfrm>
              <a:off x="44604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45" name="Google Shape;845;p26"/>
            <p:cNvSpPr/>
            <p:nvPr/>
          </p:nvSpPr>
          <p:spPr>
            <a:xfrm>
              <a:off x="41631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46" name="Google Shape;846;p26"/>
            <p:cNvSpPr/>
            <p:nvPr/>
          </p:nvSpPr>
          <p:spPr>
            <a:xfrm>
              <a:off x="38657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47" name="Google Shape;847;p26"/>
            <p:cNvSpPr/>
            <p:nvPr/>
          </p:nvSpPr>
          <p:spPr>
            <a:xfrm>
              <a:off x="35683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48" name="Google Shape;848;p26"/>
            <p:cNvSpPr/>
            <p:nvPr/>
          </p:nvSpPr>
          <p:spPr>
            <a:xfrm>
              <a:off x="327101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49" name="Google Shape;849;p26"/>
            <p:cNvSpPr/>
            <p:nvPr/>
          </p:nvSpPr>
          <p:spPr>
            <a:xfrm>
              <a:off x="29736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50" name="Google Shape;850;p26"/>
            <p:cNvSpPr/>
            <p:nvPr/>
          </p:nvSpPr>
          <p:spPr>
            <a:xfrm>
              <a:off x="267627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51" name="Google Shape;851;p26"/>
            <p:cNvSpPr/>
            <p:nvPr/>
          </p:nvSpPr>
          <p:spPr>
            <a:xfrm>
              <a:off x="237890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52" name="Google Shape;852;p26"/>
            <p:cNvSpPr/>
            <p:nvPr/>
          </p:nvSpPr>
          <p:spPr>
            <a:xfrm>
              <a:off x="208153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53" name="Google Shape;853;p26"/>
            <p:cNvSpPr/>
            <p:nvPr/>
          </p:nvSpPr>
          <p:spPr>
            <a:xfrm>
              <a:off x="17842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54" name="Google Shape;854;p26"/>
            <p:cNvSpPr/>
            <p:nvPr/>
          </p:nvSpPr>
          <p:spPr>
            <a:xfrm>
              <a:off x="148685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55" name="Google Shape;855;p26"/>
            <p:cNvSpPr/>
            <p:nvPr/>
          </p:nvSpPr>
          <p:spPr>
            <a:xfrm>
              <a:off x="11894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56" name="Google Shape;856;p26"/>
            <p:cNvSpPr/>
            <p:nvPr/>
          </p:nvSpPr>
          <p:spPr>
            <a:xfrm>
              <a:off x="89211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57" name="Google Shape;857;p26"/>
            <p:cNvSpPr/>
            <p:nvPr/>
          </p:nvSpPr>
          <p:spPr>
            <a:xfrm>
              <a:off x="5947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58" name="Google Shape;858;p26"/>
            <p:cNvSpPr/>
            <p:nvPr/>
          </p:nvSpPr>
          <p:spPr>
            <a:xfrm>
              <a:off x="2973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859" name="Google Shape;859;p26"/>
          <p:cNvSpPr txBox="1"/>
          <p:nvPr/>
        </p:nvSpPr>
        <p:spPr>
          <a:xfrm>
            <a:off x="2209933" y="1792527"/>
            <a:ext cx="2542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860" name="Google Shape;860;p26"/>
          <p:cNvSpPr/>
          <p:nvPr/>
        </p:nvSpPr>
        <p:spPr>
          <a:xfrm>
            <a:off x="-6000" y="0"/>
            <a:ext cx="9156000" cy="22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1" name="Google Shape;861;p26"/>
          <p:cNvSpPr txBox="1">
            <a:spLocks noGrp="1"/>
          </p:cNvSpPr>
          <p:nvPr>
            <p:ph type="title"/>
          </p:nvPr>
        </p:nvSpPr>
        <p:spPr>
          <a:xfrm>
            <a:off x="208725" y="344175"/>
            <a:ext cx="5558400" cy="20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62" name="Google Shape;862;p26"/>
          <p:cNvSpPr txBox="1">
            <a:spLocks noGrp="1"/>
          </p:cNvSpPr>
          <p:nvPr>
            <p:ph type="subTitle" idx="1"/>
          </p:nvPr>
        </p:nvSpPr>
        <p:spPr>
          <a:xfrm>
            <a:off x="5767125" y="425525"/>
            <a:ext cx="3238500" cy="9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3" name="Google Shape;863;p26"/>
          <p:cNvSpPr txBox="1">
            <a:spLocks noGrp="1"/>
          </p:cNvSpPr>
          <p:nvPr>
            <p:ph type="body" idx="2"/>
          </p:nvPr>
        </p:nvSpPr>
        <p:spPr>
          <a:xfrm>
            <a:off x="208725" y="3050325"/>
            <a:ext cx="6666600" cy="186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>
            <a:endParaRPr/>
          </a:p>
        </p:txBody>
      </p:sp>
      <p:sp>
        <p:nvSpPr>
          <p:cNvPr id="864" name="Google Shape;864;p26"/>
          <p:cNvSpPr/>
          <p:nvPr/>
        </p:nvSpPr>
        <p:spPr>
          <a:xfrm rot="5400000">
            <a:off x="82250" y="69300"/>
            <a:ext cx="104100" cy="900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2">
          <p15:clr>
            <a:srgbClr val="E46962"/>
          </p15:clr>
        </p15:guide>
        <p15:guide id="2" pos="5688">
          <p15:clr>
            <a:srgbClr val="E46962"/>
          </p15:clr>
        </p15:guide>
        <p15:guide id="3" orient="horz" pos="72">
          <p15:clr>
            <a:srgbClr val="E46962"/>
          </p15:clr>
        </p15:guide>
        <p15:guide id="4" orient="horz" pos="3168">
          <p15:clr>
            <a:srgbClr val="E46962"/>
          </p15:clr>
        </p15:guide>
        <p15:guide id="5" orient="horz" pos="720">
          <p15:clr>
            <a:srgbClr val="E46962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CUSTOM_1_1_1_1_1_1_1_1_1_1_2_1_1_1_1"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6" name="Google Shape;866;p27"/>
          <p:cNvGrpSpPr/>
          <p:nvPr/>
        </p:nvGrpSpPr>
        <p:grpSpPr>
          <a:xfrm>
            <a:off x="-6096" y="-3429"/>
            <a:ext cx="9156192" cy="5150358"/>
            <a:chOff x="0" y="0"/>
            <a:chExt cx="12192000" cy="6858000"/>
          </a:xfrm>
        </p:grpSpPr>
        <p:sp>
          <p:nvSpPr>
            <p:cNvPr id="867" name="Google Shape;867;p27"/>
            <p:cNvSpPr/>
            <p:nvPr/>
          </p:nvSpPr>
          <p:spPr>
            <a:xfrm>
              <a:off x="0" y="6515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68" name="Google Shape;868;p27"/>
            <p:cNvSpPr/>
            <p:nvPr/>
          </p:nvSpPr>
          <p:spPr>
            <a:xfrm>
              <a:off x="0" y="6172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69" name="Google Shape;869;p27"/>
            <p:cNvSpPr/>
            <p:nvPr/>
          </p:nvSpPr>
          <p:spPr>
            <a:xfrm>
              <a:off x="0" y="5829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70" name="Google Shape;870;p27"/>
            <p:cNvSpPr/>
            <p:nvPr/>
          </p:nvSpPr>
          <p:spPr>
            <a:xfrm>
              <a:off x="0" y="5486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71" name="Google Shape;871;p27"/>
            <p:cNvSpPr/>
            <p:nvPr/>
          </p:nvSpPr>
          <p:spPr>
            <a:xfrm>
              <a:off x="0" y="5143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72" name="Google Shape;872;p27"/>
            <p:cNvSpPr/>
            <p:nvPr/>
          </p:nvSpPr>
          <p:spPr>
            <a:xfrm>
              <a:off x="0" y="4800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73" name="Google Shape;873;p27"/>
            <p:cNvSpPr/>
            <p:nvPr/>
          </p:nvSpPr>
          <p:spPr>
            <a:xfrm>
              <a:off x="0" y="4457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74" name="Google Shape;874;p27"/>
            <p:cNvSpPr/>
            <p:nvPr/>
          </p:nvSpPr>
          <p:spPr>
            <a:xfrm>
              <a:off x="0" y="4114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75" name="Google Shape;875;p27"/>
            <p:cNvSpPr/>
            <p:nvPr/>
          </p:nvSpPr>
          <p:spPr>
            <a:xfrm>
              <a:off x="0" y="3771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76" name="Google Shape;876;p27"/>
            <p:cNvSpPr/>
            <p:nvPr/>
          </p:nvSpPr>
          <p:spPr>
            <a:xfrm>
              <a:off x="0" y="34290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77" name="Google Shape;877;p27"/>
            <p:cNvSpPr/>
            <p:nvPr/>
          </p:nvSpPr>
          <p:spPr>
            <a:xfrm>
              <a:off x="0" y="3086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78" name="Google Shape;878;p27"/>
            <p:cNvSpPr/>
            <p:nvPr/>
          </p:nvSpPr>
          <p:spPr>
            <a:xfrm>
              <a:off x="0" y="2743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79" name="Google Shape;879;p27"/>
            <p:cNvSpPr/>
            <p:nvPr/>
          </p:nvSpPr>
          <p:spPr>
            <a:xfrm>
              <a:off x="0" y="2400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80" name="Google Shape;880;p27"/>
            <p:cNvSpPr/>
            <p:nvPr/>
          </p:nvSpPr>
          <p:spPr>
            <a:xfrm>
              <a:off x="0" y="2057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81" name="Google Shape;881;p27"/>
            <p:cNvSpPr/>
            <p:nvPr/>
          </p:nvSpPr>
          <p:spPr>
            <a:xfrm>
              <a:off x="0" y="1714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82" name="Google Shape;882;p27"/>
            <p:cNvSpPr/>
            <p:nvPr/>
          </p:nvSpPr>
          <p:spPr>
            <a:xfrm>
              <a:off x="0" y="1371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83" name="Google Shape;883;p27"/>
            <p:cNvSpPr/>
            <p:nvPr/>
          </p:nvSpPr>
          <p:spPr>
            <a:xfrm>
              <a:off x="0" y="1028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84" name="Google Shape;884;p27"/>
            <p:cNvSpPr/>
            <p:nvPr/>
          </p:nvSpPr>
          <p:spPr>
            <a:xfrm>
              <a:off x="0" y="685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85" name="Google Shape;885;p27"/>
            <p:cNvSpPr/>
            <p:nvPr/>
          </p:nvSpPr>
          <p:spPr>
            <a:xfrm>
              <a:off x="0" y="342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86" name="Google Shape;886;p27"/>
            <p:cNvSpPr/>
            <p:nvPr/>
          </p:nvSpPr>
          <p:spPr>
            <a:xfrm>
              <a:off x="118946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87" name="Google Shape;887;p27"/>
            <p:cNvSpPr/>
            <p:nvPr/>
          </p:nvSpPr>
          <p:spPr>
            <a:xfrm>
              <a:off x="1159725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88" name="Google Shape;888;p27"/>
            <p:cNvSpPr/>
            <p:nvPr/>
          </p:nvSpPr>
          <p:spPr>
            <a:xfrm>
              <a:off x="112998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89" name="Google Shape;889;p27"/>
            <p:cNvSpPr/>
            <p:nvPr/>
          </p:nvSpPr>
          <p:spPr>
            <a:xfrm>
              <a:off x="1100251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90" name="Google Shape;890;p27"/>
            <p:cNvSpPr/>
            <p:nvPr/>
          </p:nvSpPr>
          <p:spPr>
            <a:xfrm>
              <a:off x="107051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91" name="Google Shape;891;p27"/>
            <p:cNvSpPr/>
            <p:nvPr/>
          </p:nvSpPr>
          <p:spPr>
            <a:xfrm>
              <a:off x="1040777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92" name="Google Shape;892;p27"/>
            <p:cNvSpPr/>
            <p:nvPr/>
          </p:nvSpPr>
          <p:spPr>
            <a:xfrm>
              <a:off x="101104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93" name="Google Shape;893;p27"/>
            <p:cNvSpPr/>
            <p:nvPr/>
          </p:nvSpPr>
          <p:spPr>
            <a:xfrm>
              <a:off x="981309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94" name="Google Shape;894;p27"/>
            <p:cNvSpPr/>
            <p:nvPr/>
          </p:nvSpPr>
          <p:spPr>
            <a:xfrm>
              <a:off x="95157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95" name="Google Shape;895;p27"/>
            <p:cNvSpPr/>
            <p:nvPr/>
          </p:nvSpPr>
          <p:spPr>
            <a:xfrm>
              <a:off x="921835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96" name="Google Shape;896;p27"/>
            <p:cNvSpPr/>
            <p:nvPr/>
          </p:nvSpPr>
          <p:spPr>
            <a:xfrm>
              <a:off x="89209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97" name="Google Shape;897;p27"/>
            <p:cNvSpPr/>
            <p:nvPr/>
          </p:nvSpPr>
          <p:spPr>
            <a:xfrm>
              <a:off x="862361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98" name="Google Shape;898;p27"/>
            <p:cNvSpPr/>
            <p:nvPr/>
          </p:nvSpPr>
          <p:spPr>
            <a:xfrm>
              <a:off x="83262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99" name="Google Shape;899;p27"/>
            <p:cNvSpPr/>
            <p:nvPr/>
          </p:nvSpPr>
          <p:spPr>
            <a:xfrm>
              <a:off x="80288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00" name="Google Shape;900;p27"/>
            <p:cNvSpPr/>
            <p:nvPr/>
          </p:nvSpPr>
          <p:spPr>
            <a:xfrm>
              <a:off x="773150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01" name="Google Shape;901;p27"/>
            <p:cNvSpPr/>
            <p:nvPr/>
          </p:nvSpPr>
          <p:spPr>
            <a:xfrm>
              <a:off x="74341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02" name="Google Shape;902;p27"/>
            <p:cNvSpPr/>
            <p:nvPr/>
          </p:nvSpPr>
          <p:spPr>
            <a:xfrm>
              <a:off x="713676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03" name="Google Shape;903;p27"/>
            <p:cNvSpPr/>
            <p:nvPr/>
          </p:nvSpPr>
          <p:spPr>
            <a:xfrm>
              <a:off x="68393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04" name="Google Shape;904;p27"/>
            <p:cNvSpPr/>
            <p:nvPr/>
          </p:nvSpPr>
          <p:spPr>
            <a:xfrm>
              <a:off x="654202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05" name="Google Shape;905;p27"/>
            <p:cNvSpPr/>
            <p:nvPr/>
          </p:nvSpPr>
          <p:spPr>
            <a:xfrm>
              <a:off x="62446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06" name="Google Shape;906;p27"/>
            <p:cNvSpPr/>
            <p:nvPr/>
          </p:nvSpPr>
          <p:spPr>
            <a:xfrm>
              <a:off x="594734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07" name="Google Shape;907;p27"/>
            <p:cNvSpPr/>
            <p:nvPr/>
          </p:nvSpPr>
          <p:spPr>
            <a:xfrm>
              <a:off x="56499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08" name="Google Shape;908;p27"/>
            <p:cNvSpPr/>
            <p:nvPr/>
          </p:nvSpPr>
          <p:spPr>
            <a:xfrm>
              <a:off x="535260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09" name="Google Shape;909;p27"/>
            <p:cNvSpPr/>
            <p:nvPr/>
          </p:nvSpPr>
          <p:spPr>
            <a:xfrm>
              <a:off x="50552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10" name="Google Shape;910;p27"/>
            <p:cNvSpPr/>
            <p:nvPr/>
          </p:nvSpPr>
          <p:spPr>
            <a:xfrm>
              <a:off x="475786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11" name="Google Shape;911;p27"/>
            <p:cNvSpPr/>
            <p:nvPr/>
          </p:nvSpPr>
          <p:spPr>
            <a:xfrm>
              <a:off x="44604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12" name="Google Shape;912;p27"/>
            <p:cNvSpPr/>
            <p:nvPr/>
          </p:nvSpPr>
          <p:spPr>
            <a:xfrm>
              <a:off x="41631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13" name="Google Shape;913;p27"/>
            <p:cNvSpPr/>
            <p:nvPr/>
          </p:nvSpPr>
          <p:spPr>
            <a:xfrm>
              <a:off x="38657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14" name="Google Shape;914;p27"/>
            <p:cNvSpPr/>
            <p:nvPr/>
          </p:nvSpPr>
          <p:spPr>
            <a:xfrm>
              <a:off x="35683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15" name="Google Shape;915;p27"/>
            <p:cNvSpPr/>
            <p:nvPr/>
          </p:nvSpPr>
          <p:spPr>
            <a:xfrm>
              <a:off x="327101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16" name="Google Shape;916;p27"/>
            <p:cNvSpPr/>
            <p:nvPr/>
          </p:nvSpPr>
          <p:spPr>
            <a:xfrm>
              <a:off x="29736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17" name="Google Shape;917;p27"/>
            <p:cNvSpPr/>
            <p:nvPr/>
          </p:nvSpPr>
          <p:spPr>
            <a:xfrm>
              <a:off x="267627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18" name="Google Shape;918;p27"/>
            <p:cNvSpPr/>
            <p:nvPr/>
          </p:nvSpPr>
          <p:spPr>
            <a:xfrm>
              <a:off x="237890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19" name="Google Shape;919;p27"/>
            <p:cNvSpPr/>
            <p:nvPr/>
          </p:nvSpPr>
          <p:spPr>
            <a:xfrm>
              <a:off x="208153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20" name="Google Shape;920;p27"/>
            <p:cNvSpPr/>
            <p:nvPr/>
          </p:nvSpPr>
          <p:spPr>
            <a:xfrm>
              <a:off x="17842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21" name="Google Shape;921;p27"/>
            <p:cNvSpPr/>
            <p:nvPr/>
          </p:nvSpPr>
          <p:spPr>
            <a:xfrm>
              <a:off x="148685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22" name="Google Shape;922;p27"/>
            <p:cNvSpPr/>
            <p:nvPr/>
          </p:nvSpPr>
          <p:spPr>
            <a:xfrm>
              <a:off x="11894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23" name="Google Shape;923;p27"/>
            <p:cNvSpPr/>
            <p:nvPr/>
          </p:nvSpPr>
          <p:spPr>
            <a:xfrm>
              <a:off x="89211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24" name="Google Shape;924;p27"/>
            <p:cNvSpPr/>
            <p:nvPr/>
          </p:nvSpPr>
          <p:spPr>
            <a:xfrm>
              <a:off x="5947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25" name="Google Shape;925;p27"/>
            <p:cNvSpPr/>
            <p:nvPr/>
          </p:nvSpPr>
          <p:spPr>
            <a:xfrm>
              <a:off x="2973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926" name="Google Shape;926;p27"/>
          <p:cNvSpPr txBox="1"/>
          <p:nvPr/>
        </p:nvSpPr>
        <p:spPr>
          <a:xfrm>
            <a:off x="2209933" y="1792527"/>
            <a:ext cx="2542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927" name="Google Shape;927;p27"/>
          <p:cNvSpPr/>
          <p:nvPr/>
        </p:nvSpPr>
        <p:spPr>
          <a:xfrm>
            <a:off x="-6000" y="0"/>
            <a:ext cx="9156000" cy="22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8" name="Google Shape;928;p27"/>
          <p:cNvSpPr txBox="1">
            <a:spLocks noGrp="1"/>
          </p:cNvSpPr>
          <p:nvPr>
            <p:ph type="title"/>
          </p:nvPr>
        </p:nvSpPr>
        <p:spPr>
          <a:xfrm>
            <a:off x="836250" y="1569150"/>
            <a:ext cx="7471500" cy="20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29" name="Google Shape;929;p27"/>
          <p:cNvSpPr/>
          <p:nvPr/>
        </p:nvSpPr>
        <p:spPr>
          <a:xfrm rot="5400000">
            <a:off x="82250" y="69300"/>
            <a:ext cx="104100" cy="900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2">
          <p15:clr>
            <a:srgbClr val="E46962"/>
          </p15:clr>
        </p15:guide>
        <p15:guide id="2" pos="5688">
          <p15:clr>
            <a:srgbClr val="E46962"/>
          </p15:clr>
        </p15:guide>
        <p15:guide id="3" orient="horz" pos="72">
          <p15:clr>
            <a:srgbClr val="E46962"/>
          </p15:clr>
        </p15:guide>
        <p15:guide id="4" orient="horz" pos="3168">
          <p15:clr>
            <a:srgbClr val="E46962"/>
          </p15:clr>
        </p15:guide>
        <p15:guide id="5" orient="horz" pos="720">
          <p15:clr>
            <a:srgbClr val="E46962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_1">
    <p:spTree>
      <p:nvGrpSpPr>
        <p:cNvPr id="1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28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32" name="Google Shape;932;p28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933" name="Google Shape;933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_1">
    <p:spTree>
      <p:nvGrpSpPr>
        <p:cNvPr id="1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p2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6" name="Google Shape;936;p2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937" name="Google Shape;937;p2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938" name="Google Shape;938;p2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>
            <a:endParaRPr/>
          </a:p>
        </p:txBody>
      </p:sp>
      <p:sp>
        <p:nvSpPr>
          <p:cNvPr id="939" name="Google Shape;939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section title and description">
  <p:cSld name="CUSTOM_1_1_1_1_1_1_1_1_1_1_2_1_1_1_1_1">
    <p:spTree>
      <p:nvGrpSpPr>
        <p:cNvPr id="1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1" name="Google Shape;941;p30"/>
          <p:cNvGrpSpPr/>
          <p:nvPr/>
        </p:nvGrpSpPr>
        <p:grpSpPr>
          <a:xfrm>
            <a:off x="-6096" y="-3429"/>
            <a:ext cx="9156192" cy="5150358"/>
            <a:chOff x="0" y="0"/>
            <a:chExt cx="12192000" cy="6858000"/>
          </a:xfrm>
        </p:grpSpPr>
        <p:sp>
          <p:nvSpPr>
            <p:cNvPr id="942" name="Google Shape;942;p30"/>
            <p:cNvSpPr/>
            <p:nvPr/>
          </p:nvSpPr>
          <p:spPr>
            <a:xfrm>
              <a:off x="0" y="6515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43" name="Google Shape;943;p30"/>
            <p:cNvSpPr/>
            <p:nvPr/>
          </p:nvSpPr>
          <p:spPr>
            <a:xfrm>
              <a:off x="0" y="6172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44" name="Google Shape;944;p30"/>
            <p:cNvSpPr/>
            <p:nvPr/>
          </p:nvSpPr>
          <p:spPr>
            <a:xfrm>
              <a:off x="0" y="5829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45" name="Google Shape;945;p30"/>
            <p:cNvSpPr/>
            <p:nvPr/>
          </p:nvSpPr>
          <p:spPr>
            <a:xfrm>
              <a:off x="0" y="5486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46" name="Google Shape;946;p30"/>
            <p:cNvSpPr/>
            <p:nvPr/>
          </p:nvSpPr>
          <p:spPr>
            <a:xfrm>
              <a:off x="0" y="5143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47" name="Google Shape;947;p30"/>
            <p:cNvSpPr/>
            <p:nvPr/>
          </p:nvSpPr>
          <p:spPr>
            <a:xfrm>
              <a:off x="0" y="4800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48" name="Google Shape;948;p30"/>
            <p:cNvSpPr/>
            <p:nvPr/>
          </p:nvSpPr>
          <p:spPr>
            <a:xfrm>
              <a:off x="0" y="4457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49" name="Google Shape;949;p30"/>
            <p:cNvSpPr/>
            <p:nvPr/>
          </p:nvSpPr>
          <p:spPr>
            <a:xfrm>
              <a:off x="0" y="4114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50" name="Google Shape;950;p30"/>
            <p:cNvSpPr/>
            <p:nvPr/>
          </p:nvSpPr>
          <p:spPr>
            <a:xfrm>
              <a:off x="0" y="3771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51" name="Google Shape;951;p30"/>
            <p:cNvSpPr/>
            <p:nvPr/>
          </p:nvSpPr>
          <p:spPr>
            <a:xfrm>
              <a:off x="0" y="34290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52" name="Google Shape;952;p30"/>
            <p:cNvSpPr/>
            <p:nvPr/>
          </p:nvSpPr>
          <p:spPr>
            <a:xfrm>
              <a:off x="0" y="3086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53" name="Google Shape;953;p30"/>
            <p:cNvSpPr/>
            <p:nvPr/>
          </p:nvSpPr>
          <p:spPr>
            <a:xfrm>
              <a:off x="0" y="2743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54" name="Google Shape;954;p30"/>
            <p:cNvSpPr/>
            <p:nvPr/>
          </p:nvSpPr>
          <p:spPr>
            <a:xfrm>
              <a:off x="0" y="2400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55" name="Google Shape;955;p30"/>
            <p:cNvSpPr/>
            <p:nvPr/>
          </p:nvSpPr>
          <p:spPr>
            <a:xfrm>
              <a:off x="0" y="2057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56" name="Google Shape;956;p30"/>
            <p:cNvSpPr/>
            <p:nvPr/>
          </p:nvSpPr>
          <p:spPr>
            <a:xfrm>
              <a:off x="0" y="1714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57" name="Google Shape;957;p30"/>
            <p:cNvSpPr/>
            <p:nvPr/>
          </p:nvSpPr>
          <p:spPr>
            <a:xfrm>
              <a:off x="0" y="1371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58" name="Google Shape;958;p30"/>
            <p:cNvSpPr/>
            <p:nvPr/>
          </p:nvSpPr>
          <p:spPr>
            <a:xfrm>
              <a:off x="0" y="1028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59" name="Google Shape;959;p30"/>
            <p:cNvSpPr/>
            <p:nvPr/>
          </p:nvSpPr>
          <p:spPr>
            <a:xfrm>
              <a:off x="0" y="685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60" name="Google Shape;960;p30"/>
            <p:cNvSpPr/>
            <p:nvPr/>
          </p:nvSpPr>
          <p:spPr>
            <a:xfrm>
              <a:off x="0" y="342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61" name="Google Shape;961;p30"/>
            <p:cNvSpPr/>
            <p:nvPr/>
          </p:nvSpPr>
          <p:spPr>
            <a:xfrm>
              <a:off x="118946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62" name="Google Shape;962;p30"/>
            <p:cNvSpPr/>
            <p:nvPr/>
          </p:nvSpPr>
          <p:spPr>
            <a:xfrm>
              <a:off x="1159725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63" name="Google Shape;963;p30"/>
            <p:cNvSpPr/>
            <p:nvPr/>
          </p:nvSpPr>
          <p:spPr>
            <a:xfrm>
              <a:off x="112998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64" name="Google Shape;964;p30"/>
            <p:cNvSpPr/>
            <p:nvPr/>
          </p:nvSpPr>
          <p:spPr>
            <a:xfrm>
              <a:off x="1100251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65" name="Google Shape;965;p30"/>
            <p:cNvSpPr/>
            <p:nvPr/>
          </p:nvSpPr>
          <p:spPr>
            <a:xfrm>
              <a:off x="107051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66" name="Google Shape;966;p30"/>
            <p:cNvSpPr/>
            <p:nvPr/>
          </p:nvSpPr>
          <p:spPr>
            <a:xfrm>
              <a:off x="1040777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67" name="Google Shape;967;p30"/>
            <p:cNvSpPr/>
            <p:nvPr/>
          </p:nvSpPr>
          <p:spPr>
            <a:xfrm>
              <a:off x="101104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68" name="Google Shape;968;p30"/>
            <p:cNvSpPr/>
            <p:nvPr/>
          </p:nvSpPr>
          <p:spPr>
            <a:xfrm>
              <a:off x="981309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69" name="Google Shape;969;p30"/>
            <p:cNvSpPr/>
            <p:nvPr/>
          </p:nvSpPr>
          <p:spPr>
            <a:xfrm>
              <a:off x="95157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70" name="Google Shape;970;p30"/>
            <p:cNvSpPr/>
            <p:nvPr/>
          </p:nvSpPr>
          <p:spPr>
            <a:xfrm>
              <a:off x="921835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71" name="Google Shape;971;p30"/>
            <p:cNvSpPr/>
            <p:nvPr/>
          </p:nvSpPr>
          <p:spPr>
            <a:xfrm>
              <a:off x="89209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72" name="Google Shape;972;p30"/>
            <p:cNvSpPr/>
            <p:nvPr/>
          </p:nvSpPr>
          <p:spPr>
            <a:xfrm>
              <a:off x="862361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73" name="Google Shape;973;p30"/>
            <p:cNvSpPr/>
            <p:nvPr/>
          </p:nvSpPr>
          <p:spPr>
            <a:xfrm>
              <a:off x="83262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74" name="Google Shape;974;p30"/>
            <p:cNvSpPr/>
            <p:nvPr/>
          </p:nvSpPr>
          <p:spPr>
            <a:xfrm>
              <a:off x="80288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75" name="Google Shape;975;p30"/>
            <p:cNvSpPr/>
            <p:nvPr/>
          </p:nvSpPr>
          <p:spPr>
            <a:xfrm>
              <a:off x="773150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76" name="Google Shape;976;p30"/>
            <p:cNvSpPr/>
            <p:nvPr/>
          </p:nvSpPr>
          <p:spPr>
            <a:xfrm>
              <a:off x="74341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77" name="Google Shape;977;p30"/>
            <p:cNvSpPr/>
            <p:nvPr/>
          </p:nvSpPr>
          <p:spPr>
            <a:xfrm>
              <a:off x="713676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78" name="Google Shape;978;p30"/>
            <p:cNvSpPr/>
            <p:nvPr/>
          </p:nvSpPr>
          <p:spPr>
            <a:xfrm>
              <a:off x="68393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79" name="Google Shape;979;p30"/>
            <p:cNvSpPr/>
            <p:nvPr/>
          </p:nvSpPr>
          <p:spPr>
            <a:xfrm>
              <a:off x="654202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80" name="Google Shape;980;p30"/>
            <p:cNvSpPr/>
            <p:nvPr/>
          </p:nvSpPr>
          <p:spPr>
            <a:xfrm>
              <a:off x="62446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81" name="Google Shape;981;p30"/>
            <p:cNvSpPr/>
            <p:nvPr/>
          </p:nvSpPr>
          <p:spPr>
            <a:xfrm>
              <a:off x="594734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82" name="Google Shape;982;p30"/>
            <p:cNvSpPr/>
            <p:nvPr/>
          </p:nvSpPr>
          <p:spPr>
            <a:xfrm>
              <a:off x="56499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83" name="Google Shape;983;p30"/>
            <p:cNvSpPr/>
            <p:nvPr/>
          </p:nvSpPr>
          <p:spPr>
            <a:xfrm>
              <a:off x="535260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84" name="Google Shape;984;p30"/>
            <p:cNvSpPr/>
            <p:nvPr/>
          </p:nvSpPr>
          <p:spPr>
            <a:xfrm>
              <a:off x="50552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85" name="Google Shape;985;p30"/>
            <p:cNvSpPr/>
            <p:nvPr/>
          </p:nvSpPr>
          <p:spPr>
            <a:xfrm>
              <a:off x="475786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86" name="Google Shape;986;p30"/>
            <p:cNvSpPr/>
            <p:nvPr/>
          </p:nvSpPr>
          <p:spPr>
            <a:xfrm>
              <a:off x="44604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87" name="Google Shape;987;p30"/>
            <p:cNvSpPr/>
            <p:nvPr/>
          </p:nvSpPr>
          <p:spPr>
            <a:xfrm>
              <a:off x="41631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88" name="Google Shape;988;p30"/>
            <p:cNvSpPr/>
            <p:nvPr/>
          </p:nvSpPr>
          <p:spPr>
            <a:xfrm>
              <a:off x="38657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89" name="Google Shape;989;p30"/>
            <p:cNvSpPr/>
            <p:nvPr/>
          </p:nvSpPr>
          <p:spPr>
            <a:xfrm>
              <a:off x="35683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90" name="Google Shape;990;p30"/>
            <p:cNvSpPr/>
            <p:nvPr/>
          </p:nvSpPr>
          <p:spPr>
            <a:xfrm>
              <a:off x="327101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91" name="Google Shape;991;p30"/>
            <p:cNvSpPr/>
            <p:nvPr/>
          </p:nvSpPr>
          <p:spPr>
            <a:xfrm>
              <a:off x="29736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92" name="Google Shape;992;p30"/>
            <p:cNvSpPr/>
            <p:nvPr/>
          </p:nvSpPr>
          <p:spPr>
            <a:xfrm>
              <a:off x="267627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93" name="Google Shape;993;p30"/>
            <p:cNvSpPr/>
            <p:nvPr/>
          </p:nvSpPr>
          <p:spPr>
            <a:xfrm>
              <a:off x="237890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94" name="Google Shape;994;p30"/>
            <p:cNvSpPr/>
            <p:nvPr/>
          </p:nvSpPr>
          <p:spPr>
            <a:xfrm>
              <a:off x="208153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95" name="Google Shape;995;p30"/>
            <p:cNvSpPr/>
            <p:nvPr/>
          </p:nvSpPr>
          <p:spPr>
            <a:xfrm>
              <a:off x="17842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96" name="Google Shape;996;p30"/>
            <p:cNvSpPr/>
            <p:nvPr/>
          </p:nvSpPr>
          <p:spPr>
            <a:xfrm>
              <a:off x="148685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97" name="Google Shape;997;p30"/>
            <p:cNvSpPr/>
            <p:nvPr/>
          </p:nvSpPr>
          <p:spPr>
            <a:xfrm>
              <a:off x="11894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98" name="Google Shape;998;p30"/>
            <p:cNvSpPr/>
            <p:nvPr/>
          </p:nvSpPr>
          <p:spPr>
            <a:xfrm>
              <a:off x="89211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99" name="Google Shape;999;p30"/>
            <p:cNvSpPr/>
            <p:nvPr/>
          </p:nvSpPr>
          <p:spPr>
            <a:xfrm>
              <a:off x="5947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00" name="Google Shape;1000;p30"/>
            <p:cNvSpPr/>
            <p:nvPr/>
          </p:nvSpPr>
          <p:spPr>
            <a:xfrm>
              <a:off x="2973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1001" name="Google Shape;1001;p30"/>
          <p:cNvSpPr txBox="1"/>
          <p:nvPr/>
        </p:nvSpPr>
        <p:spPr>
          <a:xfrm>
            <a:off x="2209933" y="1792527"/>
            <a:ext cx="2542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002" name="Google Shape;1002;p30"/>
          <p:cNvSpPr/>
          <p:nvPr/>
        </p:nvSpPr>
        <p:spPr>
          <a:xfrm>
            <a:off x="-6000" y="0"/>
            <a:ext cx="9156000" cy="22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3" name="Google Shape;1003;p30"/>
          <p:cNvSpPr txBox="1">
            <a:spLocks noGrp="1"/>
          </p:cNvSpPr>
          <p:nvPr>
            <p:ph type="title"/>
          </p:nvPr>
        </p:nvSpPr>
        <p:spPr>
          <a:xfrm>
            <a:off x="208725" y="344175"/>
            <a:ext cx="6167700" cy="20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04" name="Google Shape;1004;p30"/>
          <p:cNvSpPr txBox="1">
            <a:spLocks noGrp="1"/>
          </p:cNvSpPr>
          <p:nvPr>
            <p:ph type="subTitle" idx="1"/>
          </p:nvPr>
        </p:nvSpPr>
        <p:spPr>
          <a:xfrm>
            <a:off x="208725" y="2464950"/>
            <a:ext cx="3238500" cy="9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5" name="Google Shape;1005;p30"/>
          <p:cNvSpPr/>
          <p:nvPr/>
        </p:nvSpPr>
        <p:spPr>
          <a:xfrm rot="5400000">
            <a:off x="82250" y="69300"/>
            <a:ext cx="104100" cy="900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2">
          <p15:clr>
            <a:srgbClr val="E46962"/>
          </p15:clr>
        </p15:guide>
        <p15:guide id="2" pos="5688">
          <p15:clr>
            <a:srgbClr val="E46962"/>
          </p15:clr>
        </p15:guide>
        <p15:guide id="3" orient="horz" pos="72">
          <p15:clr>
            <a:srgbClr val="E46962"/>
          </p15:clr>
        </p15:guide>
        <p15:guide id="4" orient="horz" pos="3168">
          <p15:clr>
            <a:srgbClr val="E46962"/>
          </p15:clr>
        </p15:guide>
        <p15:guide id="5" orient="horz" pos="720">
          <p15:clr>
            <a:srgbClr val="E46962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USTOM_1_1_1_1_1_1_1_1_1_1_2_1_1_1_1_1_1">
    <p:spTree>
      <p:nvGrpSpPr>
        <p:cNvPr id="1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7" name="Google Shape;1007;p31"/>
          <p:cNvGrpSpPr/>
          <p:nvPr/>
        </p:nvGrpSpPr>
        <p:grpSpPr>
          <a:xfrm>
            <a:off x="-6096" y="-3429"/>
            <a:ext cx="9156192" cy="5150358"/>
            <a:chOff x="0" y="0"/>
            <a:chExt cx="12192000" cy="6858000"/>
          </a:xfrm>
        </p:grpSpPr>
        <p:sp>
          <p:nvSpPr>
            <p:cNvPr id="1008" name="Google Shape;1008;p31"/>
            <p:cNvSpPr/>
            <p:nvPr/>
          </p:nvSpPr>
          <p:spPr>
            <a:xfrm>
              <a:off x="0" y="6515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09" name="Google Shape;1009;p31"/>
            <p:cNvSpPr/>
            <p:nvPr/>
          </p:nvSpPr>
          <p:spPr>
            <a:xfrm>
              <a:off x="0" y="6172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10" name="Google Shape;1010;p31"/>
            <p:cNvSpPr/>
            <p:nvPr/>
          </p:nvSpPr>
          <p:spPr>
            <a:xfrm>
              <a:off x="0" y="5829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11" name="Google Shape;1011;p31"/>
            <p:cNvSpPr/>
            <p:nvPr/>
          </p:nvSpPr>
          <p:spPr>
            <a:xfrm>
              <a:off x="0" y="5486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12" name="Google Shape;1012;p31"/>
            <p:cNvSpPr/>
            <p:nvPr/>
          </p:nvSpPr>
          <p:spPr>
            <a:xfrm>
              <a:off x="0" y="5143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13" name="Google Shape;1013;p31"/>
            <p:cNvSpPr/>
            <p:nvPr/>
          </p:nvSpPr>
          <p:spPr>
            <a:xfrm>
              <a:off x="0" y="4800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14" name="Google Shape;1014;p31"/>
            <p:cNvSpPr/>
            <p:nvPr/>
          </p:nvSpPr>
          <p:spPr>
            <a:xfrm>
              <a:off x="0" y="4457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15" name="Google Shape;1015;p31"/>
            <p:cNvSpPr/>
            <p:nvPr/>
          </p:nvSpPr>
          <p:spPr>
            <a:xfrm>
              <a:off x="0" y="4114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16" name="Google Shape;1016;p31"/>
            <p:cNvSpPr/>
            <p:nvPr/>
          </p:nvSpPr>
          <p:spPr>
            <a:xfrm>
              <a:off x="0" y="3771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17" name="Google Shape;1017;p31"/>
            <p:cNvSpPr/>
            <p:nvPr/>
          </p:nvSpPr>
          <p:spPr>
            <a:xfrm>
              <a:off x="0" y="34290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18" name="Google Shape;1018;p31"/>
            <p:cNvSpPr/>
            <p:nvPr/>
          </p:nvSpPr>
          <p:spPr>
            <a:xfrm>
              <a:off x="0" y="3086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19" name="Google Shape;1019;p31"/>
            <p:cNvSpPr/>
            <p:nvPr/>
          </p:nvSpPr>
          <p:spPr>
            <a:xfrm>
              <a:off x="0" y="2743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20" name="Google Shape;1020;p31"/>
            <p:cNvSpPr/>
            <p:nvPr/>
          </p:nvSpPr>
          <p:spPr>
            <a:xfrm>
              <a:off x="0" y="2400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21" name="Google Shape;1021;p31"/>
            <p:cNvSpPr/>
            <p:nvPr/>
          </p:nvSpPr>
          <p:spPr>
            <a:xfrm>
              <a:off x="0" y="2057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22" name="Google Shape;1022;p31"/>
            <p:cNvSpPr/>
            <p:nvPr/>
          </p:nvSpPr>
          <p:spPr>
            <a:xfrm>
              <a:off x="0" y="1714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23" name="Google Shape;1023;p31"/>
            <p:cNvSpPr/>
            <p:nvPr/>
          </p:nvSpPr>
          <p:spPr>
            <a:xfrm>
              <a:off x="0" y="1371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24" name="Google Shape;1024;p31"/>
            <p:cNvSpPr/>
            <p:nvPr/>
          </p:nvSpPr>
          <p:spPr>
            <a:xfrm>
              <a:off x="0" y="1028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25" name="Google Shape;1025;p31"/>
            <p:cNvSpPr/>
            <p:nvPr/>
          </p:nvSpPr>
          <p:spPr>
            <a:xfrm>
              <a:off x="0" y="685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26" name="Google Shape;1026;p31"/>
            <p:cNvSpPr/>
            <p:nvPr/>
          </p:nvSpPr>
          <p:spPr>
            <a:xfrm>
              <a:off x="0" y="342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27" name="Google Shape;1027;p31"/>
            <p:cNvSpPr/>
            <p:nvPr/>
          </p:nvSpPr>
          <p:spPr>
            <a:xfrm>
              <a:off x="118946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28" name="Google Shape;1028;p31"/>
            <p:cNvSpPr/>
            <p:nvPr/>
          </p:nvSpPr>
          <p:spPr>
            <a:xfrm>
              <a:off x="1159725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29" name="Google Shape;1029;p31"/>
            <p:cNvSpPr/>
            <p:nvPr/>
          </p:nvSpPr>
          <p:spPr>
            <a:xfrm>
              <a:off x="112998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30" name="Google Shape;1030;p31"/>
            <p:cNvSpPr/>
            <p:nvPr/>
          </p:nvSpPr>
          <p:spPr>
            <a:xfrm>
              <a:off x="1100251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31" name="Google Shape;1031;p31"/>
            <p:cNvSpPr/>
            <p:nvPr/>
          </p:nvSpPr>
          <p:spPr>
            <a:xfrm>
              <a:off x="107051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32" name="Google Shape;1032;p31"/>
            <p:cNvSpPr/>
            <p:nvPr/>
          </p:nvSpPr>
          <p:spPr>
            <a:xfrm>
              <a:off x="1040777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33" name="Google Shape;1033;p31"/>
            <p:cNvSpPr/>
            <p:nvPr/>
          </p:nvSpPr>
          <p:spPr>
            <a:xfrm>
              <a:off x="101104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34" name="Google Shape;1034;p31"/>
            <p:cNvSpPr/>
            <p:nvPr/>
          </p:nvSpPr>
          <p:spPr>
            <a:xfrm>
              <a:off x="981309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35" name="Google Shape;1035;p31"/>
            <p:cNvSpPr/>
            <p:nvPr/>
          </p:nvSpPr>
          <p:spPr>
            <a:xfrm>
              <a:off x="95157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36" name="Google Shape;1036;p31"/>
            <p:cNvSpPr/>
            <p:nvPr/>
          </p:nvSpPr>
          <p:spPr>
            <a:xfrm>
              <a:off x="921835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37" name="Google Shape;1037;p31"/>
            <p:cNvSpPr/>
            <p:nvPr/>
          </p:nvSpPr>
          <p:spPr>
            <a:xfrm>
              <a:off x="89209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38" name="Google Shape;1038;p31"/>
            <p:cNvSpPr/>
            <p:nvPr/>
          </p:nvSpPr>
          <p:spPr>
            <a:xfrm>
              <a:off x="862361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39" name="Google Shape;1039;p31"/>
            <p:cNvSpPr/>
            <p:nvPr/>
          </p:nvSpPr>
          <p:spPr>
            <a:xfrm>
              <a:off x="83262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40" name="Google Shape;1040;p31"/>
            <p:cNvSpPr/>
            <p:nvPr/>
          </p:nvSpPr>
          <p:spPr>
            <a:xfrm>
              <a:off x="80288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41" name="Google Shape;1041;p31"/>
            <p:cNvSpPr/>
            <p:nvPr/>
          </p:nvSpPr>
          <p:spPr>
            <a:xfrm>
              <a:off x="773150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42" name="Google Shape;1042;p31"/>
            <p:cNvSpPr/>
            <p:nvPr/>
          </p:nvSpPr>
          <p:spPr>
            <a:xfrm>
              <a:off x="74341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43" name="Google Shape;1043;p31"/>
            <p:cNvSpPr/>
            <p:nvPr/>
          </p:nvSpPr>
          <p:spPr>
            <a:xfrm>
              <a:off x="713676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44" name="Google Shape;1044;p31"/>
            <p:cNvSpPr/>
            <p:nvPr/>
          </p:nvSpPr>
          <p:spPr>
            <a:xfrm>
              <a:off x="68393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45" name="Google Shape;1045;p31"/>
            <p:cNvSpPr/>
            <p:nvPr/>
          </p:nvSpPr>
          <p:spPr>
            <a:xfrm>
              <a:off x="654202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46" name="Google Shape;1046;p31"/>
            <p:cNvSpPr/>
            <p:nvPr/>
          </p:nvSpPr>
          <p:spPr>
            <a:xfrm>
              <a:off x="62446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47" name="Google Shape;1047;p31"/>
            <p:cNvSpPr/>
            <p:nvPr/>
          </p:nvSpPr>
          <p:spPr>
            <a:xfrm>
              <a:off x="594734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48" name="Google Shape;1048;p31"/>
            <p:cNvSpPr/>
            <p:nvPr/>
          </p:nvSpPr>
          <p:spPr>
            <a:xfrm>
              <a:off x="56499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49" name="Google Shape;1049;p31"/>
            <p:cNvSpPr/>
            <p:nvPr/>
          </p:nvSpPr>
          <p:spPr>
            <a:xfrm>
              <a:off x="535260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50" name="Google Shape;1050;p31"/>
            <p:cNvSpPr/>
            <p:nvPr/>
          </p:nvSpPr>
          <p:spPr>
            <a:xfrm>
              <a:off x="50552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51" name="Google Shape;1051;p31"/>
            <p:cNvSpPr/>
            <p:nvPr/>
          </p:nvSpPr>
          <p:spPr>
            <a:xfrm>
              <a:off x="475786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52" name="Google Shape;1052;p31"/>
            <p:cNvSpPr/>
            <p:nvPr/>
          </p:nvSpPr>
          <p:spPr>
            <a:xfrm>
              <a:off x="44604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53" name="Google Shape;1053;p31"/>
            <p:cNvSpPr/>
            <p:nvPr/>
          </p:nvSpPr>
          <p:spPr>
            <a:xfrm>
              <a:off x="41631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54" name="Google Shape;1054;p31"/>
            <p:cNvSpPr/>
            <p:nvPr/>
          </p:nvSpPr>
          <p:spPr>
            <a:xfrm>
              <a:off x="38657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55" name="Google Shape;1055;p31"/>
            <p:cNvSpPr/>
            <p:nvPr/>
          </p:nvSpPr>
          <p:spPr>
            <a:xfrm>
              <a:off x="35683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56" name="Google Shape;1056;p31"/>
            <p:cNvSpPr/>
            <p:nvPr/>
          </p:nvSpPr>
          <p:spPr>
            <a:xfrm>
              <a:off x="327101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57" name="Google Shape;1057;p31"/>
            <p:cNvSpPr/>
            <p:nvPr/>
          </p:nvSpPr>
          <p:spPr>
            <a:xfrm>
              <a:off x="29736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58" name="Google Shape;1058;p31"/>
            <p:cNvSpPr/>
            <p:nvPr/>
          </p:nvSpPr>
          <p:spPr>
            <a:xfrm>
              <a:off x="267627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59" name="Google Shape;1059;p31"/>
            <p:cNvSpPr/>
            <p:nvPr/>
          </p:nvSpPr>
          <p:spPr>
            <a:xfrm>
              <a:off x="237890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60" name="Google Shape;1060;p31"/>
            <p:cNvSpPr/>
            <p:nvPr/>
          </p:nvSpPr>
          <p:spPr>
            <a:xfrm>
              <a:off x="208153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61" name="Google Shape;1061;p31"/>
            <p:cNvSpPr/>
            <p:nvPr/>
          </p:nvSpPr>
          <p:spPr>
            <a:xfrm>
              <a:off x="17842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62" name="Google Shape;1062;p31"/>
            <p:cNvSpPr/>
            <p:nvPr/>
          </p:nvSpPr>
          <p:spPr>
            <a:xfrm>
              <a:off x="148685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63" name="Google Shape;1063;p31"/>
            <p:cNvSpPr/>
            <p:nvPr/>
          </p:nvSpPr>
          <p:spPr>
            <a:xfrm>
              <a:off x="11894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64" name="Google Shape;1064;p31"/>
            <p:cNvSpPr/>
            <p:nvPr/>
          </p:nvSpPr>
          <p:spPr>
            <a:xfrm>
              <a:off x="89211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65" name="Google Shape;1065;p31"/>
            <p:cNvSpPr/>
            <p:nvPr/>
          </p:nvSpPr>
          <p:spPr>
            <a:xfrm>
              <a:off x="5947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66" name="Google Shape;1066;p31"/>
            <p:cNvSpPr/>
            <p:nvPr/>
          </p:nvSpPr>
          <p:spPr>
            <a:xfrm>
              <a:off x="2973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1067" name="Google Shape;1067;p31"/>
          <p:cNvSpPr txBox="1"/>
          <p:nvPr/>
        </p:nvSpPr>
        <p:spPr>
          <a:xfrm>
            <a:off x="2209933" y="1792527"/>
            <a:ext cx="2542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068" name="Google Shape;1068;p31"/>
          <p:cNvSpPr/>
          <p:nvPr/>
        </p:nvSpPr>
        <p:spPr>
          <a:xfrm>
            <a:off x="-6000" y="0"/>
            <a:ext cx="9156000" cy="22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9" name="Google Shape;1069;p31"/>
          <p:cNvSpPr txBox="1">
            <a:spLocks noGrp="1"/>
          </p:cNvSpPr>
          <p:nvPr>
            <p:ph type="body" idx="1"/>
          </p:nvPr>
        </p:nvSpPr>
        <p:spPr>
          <a:xfrm>
            <a:off x="1578900" y="1135050"/>
            <a:ext cx="5986200" cy="287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 algn="ctr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marL="914400" lvl="1" indent="-279400" algn="ctr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marL="1371600" lvl="2" indent="-279400" algn="ctr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marL="1828800" lvl="3" indent="-279400" algn="ctr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marL="2286000" lvl="4" indent="-279400" algn="ctr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marL="2743200" lvl="5" indent="-279400" algn="ctr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marL="3200400" lvl="6" indent="-279400" algn="ctr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marL="3657600" lvl="7" indent="-279400" algn="ctr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marL="4114800" lvl="8" indent="-279400" algn="ctr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>
            <a:endParaRPr/>
          </a:p>
        </p:txBody>
      </p:sp>
      <p:sp>
        <p:nvSpPr>
          <p:cNvPr id="1070" name="Google Shape;1070;p31"/>
          <p:cNvSpPr/>
          <p:nvPr/>
        </p:nvSpPr>
        <p:spPr>
          <a:xfrm rot="5400000">
            <a:off x="82250" y="69300"/>
            <a:ext cx="104100" cy="900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2">
          <p15:clr>
            <a:srgbClr val="E46962"/>
          </p15:clr>
        </p15:guide>
        <p15:guide id="2" pos="5688">
          <p15:clr>
            <a:srgbClr val="E46962"/>
          </p15:clr>
        </p15:guide>
        <p15:guide id="3" orient="horz" pos="72">
          <p15:clr>
            <a:srgbClr val="E46962"/>
          </p15:clr>
        </p15:guide>
        <p15:guide id="4" orient="horz" pos="3168">
          <p15:clr>
            <a:srgbClr val="E46962"/>
          </p15:clr>
        </p15:guide>
        <p15:guide id="5" orient="horz" pos="720">
          <p15:clr>
            <a:srgbClr val="E46962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CUSTOM_1_1_1_1_1_1_1_1_1_1_2_1_1_1_1_1_1_1">
    <p:spTree>
      <p:nvGrpSpPr>
        <p:cNvPr id="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2" name="Google Shape;1072;p32"/>
          <p:cNvGrpSpPr/>
          <p:nvPr/>
        </p:nvGrpSpPr>
        <p:grpSpPr>
          <a:xfrm>
            <a:off x="-6096" y="-3429"/>
            <a:ext cx="9156192" cy="5150358"/>
            <a:chOff x="0" y="0"/>
            <a:chExt cx="12192000" cy="6858000"/>
          </a:xfrm>
        </p:grpSpPr>
        <p:sp>
          <p:nvSpPr>
            <p:cNvPr id="1073" name="Google Shape;1073;p32"/>
            <p:cNvSpPr/>
            <p:nvPr/>
          </p:nvSpPr>
          <p:spPr>
            <a:xfrm>
              <a:off x="0" y="6515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74" name="Google Shape;1074;p32"/>
            <p:cNvSpPr/>
            <p:nvPr/>
          </p:nvSpPr>
          <p:spPr>
            <a:xfrm>
              <a:off x="0" y="6172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75" name="Google Shape;1075;p32"/>
            <p:cNvSpPr/>
            <p:nvPr/>
          </p:nvSpPr>
          <p:spPr>
            <a:xfrm>
              <a:off x="0" y="5829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76" name="Google Shape;1076;p32"/>
            <p:cNvSpPr/>
            <p:nvPr/>
          </p:nvSpPr>
          <p:spPr>
            <a:xfrm>
              <a:off x="0" y="5486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77" name="Google Shape;1077;p32"/>
            <p:cNvSpPr/>
            <p:nvPr/>
          </p:nvSpPr>
          <p:spPr>
            <a:xfrm>
              <a:off x="0" y="5143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78" name="Google Shape;1078;p32"/>
            <p:cNvSpPr/>
            <p:nvPr/>
          </p:nvSpPr>
          <p:spPr>
            <a:xfrm>
              <a:off x="0" y="4800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79" name="Google Shape;1079;p32"/>
            <p:cNvSpPr/>
            <p:nvPr/>
          </p:nvSpPr>
          <p:spPr>
            <a:xfrm>
              <a:off x="0" y="4457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80" name="Google Shape;1080;p32"/>
            <p:cNvSpPr/>
            <p:nvPr/>
          </p:nvSpPr>
          <p:spPr>
            <a:xfrm>
              <a:off x="0" y="4114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81" name="Google Shape;1081;p32"/>
            <p:cNvSpPr/>
            <p:nvPr/>
          </p:nvSpPr>
          <p:spPr>
            <a:xfrm>
              <a:off x="0" y="3771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82" name="Google Shape;1082;p32"/>
            <p:cNvSpPr/>
            <p:nvPr/>
          </p:nvSpPr>
          <p:spPr>
            <a:xfrm>
              <a:off x="0" y="34290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83" name="Google Shape;1083;p32"/>
            <p:cNvSpPr/>
            <p:nvPr/>
          </p:nvSpPr>
          <p:spPr>
            <a:xfrm>
              <a:off x="0" y="3086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84" name="Google Shape;1084;p32"/>
            <p:cNvSpPr/>
            <p:nvPr/>
          </p:nvSpPr>
          <p:spPr>
            <a:xfrm>
              <a:off x="0" y="2743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85" name="Google Shape;1085;p32"/>
            <p:cNvSpPr/>
            <p:nvPr/>
          </p:nvSpPr>
          <p:spPr>
            <a:xfrm>
              <a:off x="0" y="2400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86" name="Google Shape;1086;p32"/>
            <p:cNvSpPr/>
            <p:nvPr/>
          </p:nvSpPr>
          <p:spPr>
            <a:xfrm>
              <a:off x="0" y="2057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87" name="Google Shape;1087;p32"/>
            <p:cNvSpPr/>
            <p:nvPr/>
          </p:nvSpPr>
          <p:spPr>
            <a:xfrm>
              <a:off x="0" y="1714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88" name="Google Shape;1088;p32"/>
            <p:cNvSpPr/>
            <p:nvPr/>
          </p:nvSpPr>
          <p:spPr>
            <a:xfrm>
              <a:off x="0" y="1371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89" name="Google Shape;1089;p32"/>
            <p:cNvSpPr/>
            <p:nvPr/>
          </p:nvSpPr>
          <p:spPr>
            <a:xfrm>
              <a:off x="0" y="1028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90" name="Google Shape;1090;p32"/>
            <p:cNvSpPr/>
            <p:nvPr/>
          </p:nvSpPr>
          <p:spPr>
            <a:xfrm>
              <a:off x="0" y="685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91" name="Google Shape;1091;p32"/>
            <p:cNvSpPr/>
            <p:nvPr/>
          </p:nvSpPr>
          <p:spPr>
            <a:xfrm>
              <a:off x="0" y="342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92" name="Google Shape;1092;p32"/>
            <p:cNvSpPr/>
            <p:nvPr/>
          </p:nvSpPr>
          <p:spPr>
            <a:xfrm>
              <a:off x="118946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93" name="Google Shape;1093;p32"/>
            <p:cNvSpPr/>
            <p:nvPr/>
          </p:nvSpPr>
          <p:spPr>
            <a:xfrm>
              <a:off x="1159725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94" name="Google Shape;1094;p32"/>
            <p:cNvSpPr/>
            <p:nvPr/>
          </p:nvSpPr>
          <p:spPr>
            <a:xfrm>
              <a:off x="112998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95" name="Google Shape;1095;p32"/>
            <p:cNvSpPr/>
            <p:nvPr/>
          </p:nvSpPr>
          <p:spPr>
            <a:xfrm>
              <a:off x="1100251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96" name="Google Shape;1096;p32"/>
            <p:cNvSpPr/>
            <p:nvPr/>
          </p:nvSpPr>
          <p:spPr>
            <a:xfrm>
              <a:off x="107051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97" name="Google Shape;1097;p32"/>
            <p:cNvSpPr/>
            <p:nvPr/>
          </p:nvSpPr>
          <p:spPr>
            <a:xfrm>
              <a:off x="1040777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98" name="Google Shape;1098;p32"/>
            <p:cNvSpPr/>
            <p:nvPr/>
          </p:nvSpPr>
          <p:spPr>
            <a:xfrm>
              <a:off x="101104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99" name="Google Shape;1099;p32"/>
            <p:cNvSpPr/>
            <p:nvPr/>
          </p:nvSpPr>
          <p:spPr>
            <a:xfrm>
              <a:off x="981309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00" name="Google Shape;1100;p32"/>
            <p:cNvSpPr/>
            <p:nvPr/>
          </p:nvSpPr>
          <p:spPr>
            <a:xfrm>
              <a:off x="95157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01" name="Google Shape;1101;p32"/>
            <p:cNvSpPr/>
            <p:nvPr/>
          </p:nvSpPr>
          <p:spPr>
            <a:xfrm>
              <a:off x="921835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02" name="Google Shape;1102;p32"/>
            <p:cNvSpPr/>
            <p:nvPr/>
          </p:nvSpPr>
          <p:spPr>
            <a:xfrm>
              <a:off x="89209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03" name="Google Shape;1103;p32"/>
            <p:cNvSpPr/>
            <p:nvPr/>
          </p:nvSpPr>
          <p:spPr>
            <a:xfrm>
              <a:off x="862361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04" name="Google Shape;1104;p32"/>
            <p:cNvSpPr/>
            <p:nvPr/>
          </p:nvSpPr>
          <p:spPr>
            <a:xfrm>
              <a:off x="83262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05" name="Google Shape;1105;p32"/>
            <p:cNvSpPr/>
            <p:nvPr/>
          </p:nvSpPr>
          <p:spPr>
            <a:xfrm>
              <a:off x="80288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06" name="Google Shape;1106;p32"/>
            <p:cNvSpPr/>
            <p:nvPr/>
          </p:nvSpPr>
          <p:spPr>
            <a:xfrm>
              <a:off x="773150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07" name="Google Shape;1107;p32"/>
            <p:cNvSpPr/>
            <p:nvPr/>
          </p:nvSpPr>
          <p:spPr>
            <a:xfrm>
              <a:off x="74341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08" name="Google Shape;1108;p32"/>
            <p:cNvSpPr/>
            <p:nvPr/>
          </p:nvSpPr>
          <p:spPr>
            <a:xfrm>
              <a:off x="713676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09" name="Google Shape;1109;p32"/>
            <p:cNvSpPr/>
            <p:nvPr/>
          </p:nvSpPr>
          <p:spPr>
            <a:xfrm>
              <a:off x="68393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10" name="Google Shape;1110;p32"/>
            <p:cNvSpPr/>
            <p:nvPr/>
          </p:nvSpPr>
          <p:spPr>
            <a:xfrm>
              <a:off x="654202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11" name="Google Shape;1111;p32"/>
            <p:cNvSpPr/>
            <p:nvPr/>
          </p:nvSpPr>
          <p:spPr>
            <a:xfrm>
              <a:off x="62446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12" name="Google Shape;1112;p32"/>
            <p:cNvSpPr/>
            <p:nvPr/>
          </p:nvSpPr>
          <p:spPr>
            <a:xfrm>
              <a:off x="594734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13" name="Google Shape;1113;p32"/>
            <p:cNvSpPr/>
            <p:nvPr/>
          </p:nvSpPr>
          <p:spPr>
            <a:xfrm>
              <a:off x="56499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14" name="Google Shape;1114;p32"/>
            <p:cNvSpPr/>
            <p:nvPr/>
          </p:nvSpPr>
          <p:spPr>
            <a:xfrm>
              <a:off x="535260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15" name="Google Shape;1115;p32"/>
            <p:cNvSpPr/>
            <p:nvPr/>
          </p:nvSpPr>
          <p:spPr>
            <a:xfrm>
              <a:off x="50552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16" name="Google Shape;1116;p32"/>
            <p:cNvSpPr/>
            <p:nvPr/>
          </p:nvSpPr>
          <p:spPr>
            <a:xfrm>
              <a:off x="475786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17" name="Google Shape;1117;p32"/>
            <p:cNvSpPr/>
            <p:nvPr/>
          </p:nvSpPr>
          <p:spPr>
            <a:xfrm>
              <a:off x="44604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18" name="Google Shape;1118;p32"/>
            <p:cNvSpPr/>
            <p:nvPr/>
          </p:nvSpPr>
          <p:spPr>
            <a:xfrm>
              <a:off x="41631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19" name="Google Shape;1119;p32"/>
            <p:cNvSpPr/>
            <p:nvPr/>
          </p:nvSpPr>
          <p:spPr>
            <a:xfrm>
              <a:off x="38657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20" name="Google Shape;1120;p32"/>
            <p:cNvSpPr/>
            <p:nvPr/>
          </p:nvSpPr>
          <p:spPr>
            <a:xfrm>
              <a:off x="35683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21" name="Google Shape;1121;p32"/>
            <p:cNvSpPr/>
            <p:nvPr/>
          </p:nvSpPr>
          <p:spPr>
            <a:xfrm>
              <a:off x="327101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22" name="Google Shape;1122;p32"/>
            <p:cNvSpPr/>
            <p:nvPr/>
          </p:nvSpPr>
          <p:spPr>
            <a:xfrm>
              <a:off x="29736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23" name="Google Shape;1123;p32"/>
            <p:cNvSpPr/>
            <p:nvPr/>
          </p:nvSpPr>
          <p:spPr>
            <a:xfrm>
              <a:off x="267627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24" name="Google Shape;1124;p32"/>
            <p:cNvSpPr/>
            <p:nvPr/>
          </p:nvSpPr>
          <p:spPr>
            <a:xfrm>
              <a:off x="237890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25" name="Google Shape;1125;p32"/>
            <p:cNvSpPr/>
            <p:nvPr/>
          </p:nvSpPr>
          <p:spPr>
            <a:xfrm>
              <a:off x="208153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26" name="Google Shape;1126;p32"/>
            <p:cNvSpPr/>
            <p:nvPr/>
          </p:nvSpPr>
          <p:spPr>
            <a:xfrm>
              <a:off x="17842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27" name="Google Shape;1127;p32"/>
            <p:cNvSpPr/>
            <p:nvPr/>
          </p:nvSpPr>
          <p:spPr>
            <a:xfrm>
              <a:off x="148685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28" name="Google Shape;1128;p32"/>
            <p:cNvSpPr/>
            <p:nvPr/>
          </p:nvSpPr>
          <p:spPr>
            <a:xfrm>
              <a:off x="11894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29" name="Google Shape;1129;p32"/>
            <p:cNvSpPr/>
            <p:nvPr/>
          </p:nvSpPr>
          <p:spPr>
            <a:xfrm>
              <a:off x="89211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30" name="Google Shape;1130;p32"/>
            <p:cNvSpPr/>
            <p:nvPr/>
          </p:nvSpPr>
          <p:spPr>
            <a:xfrm>
              <a:off x="5947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31" name="Google Shape;1131;p32"/>
            <p:cNvSpPr/>
            <p:nvPr/>
          </p:nvSpPr>
          <p:spPr>
            <a:xfrm>
              <a:off x="2973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1132" name="Google Shape;1132;p32"/>
          <p:cNvSpPr txBox="1"/>
          <p:nvPr/>
        </p:nvSpPr>
        <p:spPr>
          <a:xfrm>
            <a:off x="2209933" y="1792527"/>
            <a:ext cx="2542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133" name="Google Shape;1133;p32"/>
          <p:cNvSpPr/>
          <p:nvPr/>
        </p:nvSpPr>
        <p:spPr>
          <a:xfrm>
            <a:off x="-6000" y="0"/>
            <a:ext cx="9156000" cy="22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4" name="Google Shape;1134;p32"/>
          <p:cNvSpPr txBox="1">
            <a:spLocks noGrp="1"/>
          </p:cNvSpPr>
          <p:nvPr>
            <p:ph type="body" idx="1"/>
          </p:nvPr>
        </p:nvSpPr>
        <p:spPr>
          <a:xfrm>
            <a:off x="2919350" y="1423650"/>
            <a:ext cx="5986200" cy="287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>
            <a:endParaRPr/>
          </a:p>
        </p:txBody>
      </p:sp>
      <p:sp>
        <p:nvSpPr>
          <p:cNvPr id="1135" name="Google Shape;1135;p32"/>
          <p:cNvSpPr txBox="1">
            <a:spLocks noGrp="1"/>
          </p:cNvSpPr>
          <p:nvPr>
            <p:ph type="title"/>
          </p:nvPr>
        </p:nvSpPr>
        <p:spPr>
          <a:xfrm>
            <a:off x="221150" y="1423650"/>
            <a:ext cx="2510100" cy="229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36" name="Google Shape;1136;p32"/>
          <p:cNvSpPr/>
          <p:nvPr/>
        </p:nvSpPr>
        <p:spPr>
          <a:xfrm rot="5400000">
            <a:off x="82250" y="69300"/>
            <a:ext cx="104100" cy="900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2">
          <p15:clr>
            <a:srgbClr val="E46962"/>
          </p15:clr>
        </p15:guide>
        <p15:guide id="2" pos="5688">
          <p15:clr>
            <a:srgbClr val="E46962"/>
          </p15:clr>
        </p15:guide>
        <p15:guide id="3" orient="horz" pos="72">
          <p15:clr>
            <a:srgbClr val="E46962"/>
          </p15:clr>
        </p15:guide>
        <p15:guide id="4" orient="horz" pos="3168">
          <p15:clr>
            <a:srgbClr val="E46962"/>
          </p15:clr>
        </p15:guide>
        <p15:guide id="5" orient="horz" pos="720">
          <p15:clr>
            <a:srgbClr val="E46962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with grid">
  <p:cSld name="CUSTOM_1_1_1_1_1_1_1_1_1_1_2_1_1_1_1_1_1_1_1">
    <p:spTree>
      <p:nvGrpSpPr>
        <p:cNvPr id="1" name="Shape 1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8" name="Google Shape;1138;p33"/>
          <p:cNvGrpSpPr/>
          <p:nvPr/>
        </p:nvGrpSpPr>
        <p:grpSpPr>
          <a:xfrm>
            <a:off x="-6096" y="-3429"/>
            <a:ext cx="9156192" cy="5150358"/>
            <a:chOff x="0" y="0"/>
            <a:chExt cx="12192000" cy="6858000"/>
          </a:xfrm>
        </p:grpSpPr>
        <p:sp>
          <p:nvSpPr>
            <p:cNvPr id="1139" name="Google Shape;1139;p33"/>
            <p:cNvSpPr/>
            <p:nvPr/>
          </p:nvSpPr>
          <p:spPr>
            <a:xfrm>
              <a:off x="0" y="6515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40" name="Google Shape;1140;p33"/>
            <p:cNvSpPr/>
            <p:nvPr/>
          </p:nvSpPr>
          <p:spPr>
            <a:xfrm>
              <a:off x="0" y="6172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41" name="Google Shape;1141;p33"/>
            <p:cNvSpPr/>
            <p:nvPr/>
          </p:nvSpPr>
          <p:spPr>
            <a:xfrm>
              <a:off x="0" y="5829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42" name="Google Shape;1142;p33"/>
            <p:cNvSpPr/>
            <p:nvPr/>
          </p:nvSpPr>
          <p:spPr>
            <a:xfrm>
              <a:off x="0" y="5486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43" name="Google Shape;1143;p33"/>
            <p:cNvSpPr/>
            <p:nvPr/>
          </p:nvSpPr>
          <p:spPr>
            <a:xfrm>
              <a:off x="0" y="5143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44" name="Google Shape;1144;p33"/>
            <p:cNvSpPr/>
            <p:nvPr/>
          </p:nvSpPr>
          <p:spPr>
            <a:xfrm>
              <a:off x="0" y="4800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45" name="Google Shape;1145;p33"/>
            <p:cNvSpPr/>
            <p:nvPr/>
          </p:nvSpPr>
          <p:spPr>
            <a:xfrm>
              <a:off x="0" y="4457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46" name="Google Shape;1146;p33"/>
            <p:cNvSpPr/>
            <p:nvPr/>
          </p:nvSpPr>
          <p:spPr>
            <a:xfrm>
              <a:off x="0" y="4114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47" name="Google Shape;1147;p33"/>
            <p:cNvSpPr/>
            <p:nvPr/>
          </p:nvSpPr>
          <p:spPr>
            <a:xfrm>
              <a:off x="0" y="3771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48" name="Google Shape;1148;p33"/>
            <p:cNvSpPr/>
            <p:nvPr/>
          </p:nvSpPr>
          <p:spPr>
            <a:xfrm>
              <a:off x="0" y="34290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49" name="Google Shape;1149;p33"/>
            <p:cNvSpPr/>
            <p:nvPr/>
          </p:nvSpPr>
          <p:spPr>
            <a:xfrm>
              <a:off x="0" y="3086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50" name="Google Shape;1150;p33"/>
            <p:cNvSpPr/>
            <p:nvPr/>
          </p:nvSpPr>
          <p:spPr>
            <a:xfrm>
              <a:off x="0" y="2743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51" name="Google Shape;1151;p33"/>
            <p:cNvSpPr/>
            <p:nvPr/>
          </p:nvSpPr>
          <p:spPr>
            <a:xfrm>
              <a:off x="0" y="2400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52" name="Google Shape;1152;p33"/>
            <p:cNvSpPr/>
            <p:nvPr/>
          </p:nvSpPr>
          <p:spPr>
            <a:xfrm>
              <a:off x="0" y="2057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53" name="Google Shape;1153;p33"/>
            <p:cNvSpPr/>
            <p:nvPr/>
          </p:nvSpPr>
          <p:spPr>
            <a:xfrm>
              <a:off x="0" y="1714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54" name="Google Shape;1154;p33"/>
            <p:cNvSpPr/>
            <p:nvPr/>
          </p:nvSpPr>
          <p:spPr>
            <a:xfrm>
              <a:off x="0" y="1371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55" name="Google Shape;1155;p33"/>
            <p:cNvSpPr/>
            <p:nvPr/>
          </p:nvSpPr>
          <p:spPr>
            <a:xfrm>
              <a:off x="0" y="1028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56" name="Google Shape;1156;p33"/>
            <p:cNvSpPr/>
            <p:nvPr/>
          </p:nvSpPr>
          <p:spPr>
            <a:xfrm>
              <a:off x="0" y="685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57" name="Google Shape;1157;p33"/>
            <p:cNvSpPr/>
            <p:nvPr/>
          </p:nvSpPr>
          <p:spPr>
            <a:xfrm>
              <a:off x="0" y="342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58" name="Google Shape;1158;p33"/>
            <p:cNvSpPr/>
            <p:nvPr/>
          </p:nvSpPr>
          <p:spPr>
            <a:xfrm>
              <a:off x="118946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59" name="Google Shape;1159;p33"/>
            <p:cNvSpPr/>
            <p:nvPr/>
          </p:nvSpPr>
          <p:spPr>
            <a:xfrm>
              <a:off x="1159725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60" name="Google Shape;1160;p33"/>
            <p:cNvSpPr/>
            <p:nvPr/>
          </p:nvSpPr>
          <p:spPr>
            <a:xfrm>
              <a:off x="112998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61" name="Google Shape;1161;p33"/>
            <p:cNvSpPr/>
            <p:nvPr/>
          </p:nvSpPr>
          <p:spPr>
            <a:xfrm>
              <a:off x="1100251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62" name="Google Shape;1162;p33"/>
            <p:cNvSpPr/>
            <p:nvPr/>
          </p:nvSpPr>
          <p:spPr>
            <a:xfrm>
              <a:off x="107051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63" name="Google Shape;1163;p33"/>
            <p:cNvSpPr/>
            <p:nvPr/>
          </p:nvSpPr>
          <p:spPr>
            <a:xfrm>
              <a:off x="1040777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64" name="Google Shape;1164;p33"/>
            <p:cNvSpPr/>
            <p:nvPr/>
          </p:nvSpPr>
          <p:spPr>
            <a:xfrm>
              <a:off x="101104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65" name="Google Shape;1165;p33"/>
            <p:cNvSpPr/>
            <p:nvPr/>
          </p:nvSpPr>
          <p:spPr>
            <a:xfrm>
              <a:off x="981309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66" name="Google Shape;1166;p33"/>
            <p:cNvSpPr/>
            <p:nvPr/>
          </p:nvSpPr>
          <p:spPr>
            <a:xfrm>
              <a:off x="95157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67" name="Google Shape;1167;p33"/>
            <p:cNvSpPr/>
            <p:nvPr/>
          </p:nvSpPr>
          <p:spPr>
            <a:xfrm>
              <a:off x="921835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68" name="Google Shape;1168;p33"/>
            <p:cNvSpPr/>
            <p:nvPr/>
          </p:nvSpPr>
          <p:spPr>
            <a:xfrm>
              <a:off x="89209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69" name="Google Shape;1169;p33"/>
            <p:cNvSpPr/>
            <p:nvPr/>
          </p:nvSpPr>
          <p:spPr>
            <a:xfrm>
              <a:off x="862361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70" name="Google Shape;1170;p33"/>
            <p:cNvSpPr/>
            <p:nvPr/>
          </p:nvSpPr>
          <p:spPr>
            <a:xfrm>
              <a:off x="83262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71" name="Google Shape;1171;p33"/>
            <p:cNvSpPr/>
            <p:nvPr/>
          </p:nvSpPr>
          <p:spPr>
            <a:xfrm>
              <a:off x="80288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72" name="Google Shape;1172;p33"/>
            <p:cNvSpPr/>
            <p:nvPr/>
          </p:nvSpPr>
          <p:spPr>
            <a:xfrm>
              <a:off x="773150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73" name="Google Shape;1173;p33"/>
            <p:cNvSpPr/>
            <p:nvPr/>
          </p:nvSpPr>
          <p:spPr>
            <a:xfrm>
              <a:off x="74341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74" name="Google Shape;1174;p33"/>
            <p:cNvSpPr/>
            <p:nvPr/>
          </p:nvSpPr>
          <p:spPr>
            <a:xfrm>
              <a:off x="713676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75" name="Google Shape;1175;p33"/>
            <p:cNvSpPr/>
            <p:nvPr/>
          </p:nvSpPr>
          <p:spPr>
            <a:xfrm>
              <a:off x="68393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76" name="Google Shape;1176;p33"/>
            <p:cNvSpPr/>
            <p:nvPr/>
          </p:nvSpPr>
          <p:spPr>
            <a:xfrm>
              <a:off x="654202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77" name="Google Shape;1177;p33"/>
            <p:cNvSpPr/>
            <p:nvPr/>
          </p:nvSpPr>
          <p:spPr>
            <a:xfrm>
              <a:off x="62446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78" name="Google Shape;1178;p33"/>
            <p:cNvSpPr/>
            <p:nvPr/>
          </p:nvSpPr>
          <p:spPr>
            <a:xfrm>
              <a:off x="594734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79" name="Google Shape;1179;p33"/>
            <p:cNvSpPr/>
            <p:nvPr/>
          </p:nvSpPr>
          <p:spPr>
            <a:xfrm>
              <a:off x="56499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80" name="Google Shape;1180;p33"/>
            <p:cNvSpPr/>
            <p:nvPr/>
          </p:nvSpPr>
          <p:spPr>
            <a:xfrm>
              <a:off x="535260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81" name="Google Shape;1181;p33"/>
            <p:cNvSpPr/>
            <p:nvPr/>
          </p:nvSpPr>
          <p:spPr>
            <a:xfrm>
              <a:off x="50552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82" name="Google Shape;1182;p33"/>
            <p:cNvSpPr/>
            <p:nvPr/>
          </p:nvSpPr>
          <p:spPr>
            <a:xfrm>
              <a:off x="475786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83" name="Google Shape;1183;p33"/>
            <p:cNvSpPr/>
            <p:nvPr/>
          </p:nvSpPr>
          <p:spPr>
            <a:xfrm>
              <a:off x="44604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84" name="Google Shape;1184;p33"/>
            <p:cNvSpPr/>
            <p:nvPr/>
          </p:nvSpPr>
          <p:spPr>
            <a:xfrm>
              <a:off x="41631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85" name="Google Shape;1185;p33"/>
            <p:cNvSpPr/>
            <p:nvPr/>
          </p:nvSpPr>
          <p:spPr>
            <a:xfrm>
              <a:off x="38657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86" name="Google Shape;1186;p33"/>
            <p:cNvSpPr/>
            <p:nvPr/>
          </p:nvSpPr>
          <p:spPr>
            <a:xfrm>
              <a:off x="35683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87" name="Google Shape;1187;p33"/>
            <p:cNvSpPr/>
            <p:nvPr/>
          </p:nvSpPr>
          <p:spPr>
            <a:xfrm>
              <a:off x="327101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88" name="Google Shape;1188;p33"/>
            <p:cNvSpPr/>
            <p:nvPr/>
          </p:nvSpPr>
          <p:spPr>
            <a:xfrm>
              <a:off x="29736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89" name="Google Shape;1189;p33"/>
            <p:cNvSpPr/>
            <p:nvPr/>
          </p:nvSpPr>
          <p:spPr>
            <a:xfrm>
              <a:off x="267627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90" name="Google Shape;1190;p33"/>
            <p:cNvSpPr/>
            <p:nvPr/>
          </p:nvSpPr>
          <p:spPr>
            <a:xfrm>
              <a:off x="237890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91" name="Google Shape;1191;p33"/>
            <p:cNvSpPr/>
            <p:nvPr/>
          </p:nvSpPr>
          <p:spPr>
            <a:xfrm>
              <a:off x="208153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92" name="Google Shape;1192;p33"/>
            <p:cNvSpPr/>
            <p:nvPr/>
          </p:nvSpPr>
          <p:spPr>
            <a:xfrm>
              <a:off x="17842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93" name="Google Shape;1193;p33"/>
            <p:cNvSpPr/>
            <p:nvPr/>
          </p:nvSpPr>
          <p:spPr>
            <a:xfrm>
              <a:off x="148685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94" name="Google Shape;1194;p33"/>
            <p:cNvSpPr/>
            <p:nvPr/>
          </p:nvSpPr>
          <p:spPr>
            <a:xfrm>
              <a:off x="11894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95" name="Google Shape;1195;p33"/>
            <p:cNvSpPr/>
            <p:nvPr/>
          </p:nvSpPr>
          <p:spPr>
            <a:xfrm>
              <a:off x="89211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96" name="Google Shape;1196;p33"/>
            <p:cNvSpPr/>
            <p:nvPr/>
          </p:nvSpPr>
          <p:spPr>
            <a:xfrm>
              <a:off x="5947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97" name="Google Shape;1197;p33"/>
            <p:cNvSpPr/>
            <p:nvPr/>
          </p:nvSpPr>
          <p:spPr>
            <a:xfrm>
              <a:off x="2973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1198" name="Google Shape;1198;p33"/>
          <p:cNvSpPr txBox="1"/>
          <p:nvPr/>
        </p:nvSpPr>
        <p:spPr>
          <a:xfrm>
            <a:off x="2209933" y="1792527"/>
            <a:ext cx="2542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199" name="Google Shape;1199;p33"/>
          <p:cNvSpPr/>
          <p:nvPr/>
        </p:nvSpPr>
        <p:spPr>
          <a:xfrm>
            <a:off x="-6000" y="0"/>
            <a:ext cx="9156000" cy="22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0" name="Google Shape;1200;p33"/>
          <p:cNvSpPr/>
          <p:nvPr/>
        </p:nvSpPr>
        <p:spPr>
          <a:xfrm rot="5400000">
            <a:off x="82250" y="69300"/>
            <a:ext cx="104100" cy="900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2">
          <p15:clr>
            <a:srgbClr val="E46962"/>
          </p15:clr>
        </p15:guide>
        <p15:guide id="2" pos="5688">
          <p15:clr>
            <a:srgbClr val="E46962"/>
          </p15:clr>
        </p15:guide>
        <p15:guide id="3" orient="horz" pos="72">
          <p15:clr>
            <a:srgbClr val="E46962"/>
          </p15:clr>
        </p15:guide>
        <p15:guide id="4" orient="horz" pos="3168">
          <p15:clr>
            <a:srgbClr val="E46962"/>
          </p15:clr>
        </p15:guide>
        <p15:guide id="5" orient="horz" pos="720">
          <p15:clr>
            <a:srgbClr val="E46962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CUSTOM_1_1_1_1_1_1_1_1_1_1_2_1_1_1_1_1_1_1_1_1">
    <p:spTree>
      <p:nvGrpSpPr>
        <p:cNvPr id="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34"/>
          <p:cNvSpPr txBox="1"/>
          <p:nvPr/>
        </p:nvSpPr>
        <p:spPr>
          <a:xfrm>
            <a:off x="2209933" y="1792527"/>
            <a:ext cx="2542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203" name="Google Shape;1203;p34"/>
          <p:cNvSpPr/>
          <p:nvPr/>
        </p:nvSpPr>
        <p:spPr>
          <a:xfrm>
            <a:off x="-6000" y="0"/>
            <a:ext cx="9156000" cy="22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4" name="Google Shape;1204;p34"/>
          <p:cNvSpPr/>
          <p:nvPr/>
        </p:nvSpPr>
        <p:spPr>
          <a:xfrm rot="5400000">
            <a:off x="82250" y="69300"/>
            <a:ext cx="104100" cy="900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2">
          <p15:clr>
            <a:srgbClr val="E46962"/>
          </p15:clr>
        </p15:guide>
        <p15:guide id="2" pos="5688">
          <p15:clr>
            <a:srgbClr val="E46962"/>
          </p15:clr>
        </p15:guide>
        <p15:guide id="3" orient="horz" pos="72">
          <p15:clr>
            <a:srgbClr val="E46962"/>
          </p15:clr>
        </p15:guide>
        <p15:guide id="4" orient="horz" pos="3168">
          <p15:clr>
            <a:srgbClr val="E46962"/>
          </p15:clr>
        </p15:guide>
        <p15:guide id="5" orient="horz" pos="720">
          <p15:clr>
            <a:srgbClr val="E46962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CUSTOM_1_1_1_1_1_1_1_1_1_1_2_1_1_1_1_1_1_1_1_1_1">
    <p:spTree>
      <p:nvGrpSpPr>
        <p:cNvPr id="1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35"/>
          <p:cNvSpPr txBox="1"/>
          <p:nvPr/>
        </p:nvSpPr>
        <p:spPr>
          <a:xfrm>
            <a:off x="2209933" y="1792527"/>
            <a:ext cx="2542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grpSp>
        <p:nvGrpSpPr>
          <p:cNvPr id="1207" name="Google Shape;1207;p35"/>
          <p:cNvGrpSpPr/>
          <p:nvPr/>
        </p:nvGrpSpPr>
        <p:grpSpPr>
          <a:xfrm>
            <a:off x="-6096" y="-3429"/>
            <a:ext cx="9156192" cy="5150358"/>
            <a:chOff x="0" y="0"/>
            <a:chExt cx="12192000" cy="6858000"/>
          </a:xfrm>
        </p:grpSpPr>
        <p:sp>
          <p:nvSpPr>
            <p:cNvPr id="1208" name="Google Shape;1208;p35"/>
            <p:cNvSpPr/>
            <p:nvPr/>
          </p:nvSpPr>
          <p:spPr>
            <a:xfrm>
              <a:off x="0" y="6515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09" name="Google Shape;1209;p35"/>
            <p:cNvSpPr/>
            <p:nvPr/>
          </p:nvSpPr>
          <p:spPr>
            <a:xfrm>
              <a:off x="0" y="6172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10" name="Google Shape;1210;p35"/>
            <p:cNvSpPr/>
            <p:nvPr/>
          </p:nvSpPr>
          <p:spPr>
            <a:xfrm>
              <a:off x="0" y="5829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11" name="Google Shape;1211;p35"/>
            <p:cNvSpPr/>
            <p:nvPr/>
          </p:nvSpPr>
          <p:spPr>
            <a:xfrm>
              <a:off x="0" y="5486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12" name="Google Shape;1212;p35"/>
            <p:cNvSpPr/>
            <p:nvPr/>
          </p:nvSpPr>
          <p:spPr>
            <a:xfrm>
              <a:off x="0" y="5143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13" name="Google Shape;1213;p35"/>
            <p:cNvSpPr/>
            <p:nvPr/>
          </p:nvSpPr>
          <p:spPr>
            <a:xfrm>
              <a:off x="0" y="4800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14" name="Google Shape;1214;p35"/>
            <p:cNvSpPr/>
            <p:nvPr/>
          </p:nvSpPr>
          <p:spPr>
            <a:xfrm>
              <a:off x="0" y="4457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15" name="Google Shape;1215;p35"/>
            <p:cNvSpPr/>
            <p:nvPr/>
          </p:nvSpPr>
          <p:spPr>
            <a:xfrm>
              <a:off x="0" y="4114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16" name="Google Shape;1216;p35"/>
            <p:cNvSpPr/>
            <p:nvPr/>
          </p:nvSpPr>
          <p:spPr>
            <a:xfrm>
              <a:off x="0" y="3771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17" name="Google Shape;1217;p35"/>
            <p:cNvSpPr/>
            <p:nvPr/>
          </p:nvSpPr>
          <p:spPr>
            <a:xfrm>
              <a:off x="0" y="34290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18" name="Google Shape;1218;p35"/>
            <p:cNvSpPr/>
            <p:nvPr/>
          </p:nvSpPr>
          <p:spPr>
            <a:xfrm>
              <a:off x="0" y="3086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19" name="Google Shape;1219;p35"/>
            <p:cNvSpPr/>
            <p:nvPr/>
          </p:nvSpPr>
          <p:spPr>
            <a:xfrm>
              <a:off x="0" y="2743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20" name="Google Shape;1220;p35"/>
            <p:cNvSpPr/>
            <p:nvPr/>
          </p:nvSpPr>
          <p:spPr>
            <a:xfrm>
              <a:off x="0" y="2400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21" name="Google Shape;1221;p35"/>
            <p:cNvSpPr/>
            <p:nvPr/>
          </p:nvSpPr>
          <p:spPr>
            <a:xfrm>
              <a:off x="0" y="2057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22" name="Google Shape;1222;p35"/>
            <p:cNvSpPr/>
            <p:nvPr/>
          </p:nvSpPr>
          <p:spPr>
            <a:xfrm>
              <a:off x="0" y="1714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23" name="Google Shape;1223;p35"/>
            <p:cNvSpPr/>
            <p:nvPr/>
          </p:nvSpPr>
          <p:spPr>
            <a:xfrm>
              <a:off x="0" y="1371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24" name="Google Shape;1224;p35"/>
            <p:cNvSpPr/>
            <p:nvPr/>
          </p:nvSpPr>
          <p:spPr>
            <a:xfrm>
              <a:off x="0" y="1028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25" name="Google Shape;1225;p35"/>
            <p:cNvSpPr/>
            <p:nvPr/>
          </p:nvSpPr>
          <p:spPr>
            <a:xfrm>
              <a:off x="0" y="685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26" name="Google Shape;1226;p35"/>
            <p:cNvSpPr/>
            <p:nvPr/>
          </p:nvSpPr>
          <p:spPr>
            <a:xfrm>
              <a:off x="0" y="342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27" name="Google Shape;1227;p35"/>
            <p:cNvSpPr/>
            <p:nvPr/>
          </p:nvSpPr>
          <p:spPr>
            <a:xfrm>
              <a:off x="118946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28" name="Google Shape;1228;p35"/>
            <p:cNvSpPr/>
            <p:nvPr/>
          </p:nvSpPr>
          <p:spPr>
            <a:xfrm>
              <a:off x="1159725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29" name="Google Shape;1229;p35"/>
            <p:cNvSpPr/>
            <p:nvPr/>
          </p:nvSpPr>
          <p:spPr>
            <a:xfrm>
              <a:off x="112998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30" name="Google Shape;1230;p35"/>
            <p:cNvSpPr/>
            <p:nvPr/>
          </p:nvSpPr>
          <p:spPr>
            <a:xfrm>
              <a:off x="1100251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31" name="Google Shape;1231;p35"/>
            <p:cNvSpPr/>
            <p:nvPr/>
          </p:nvSpPr>
          <p:spPr>
            <a:xfrm>
              <a:off x="107051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32" name="Google Shape;1232;p35"/>
            <p:cNvSpPr/>
            <p:nvPr/>
          </p:nvSpPr>
          <p:spPr>
            <a:xfrm>
              <a:off x="1040777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33" name="Google Shape;1233;p35"/>
            <p:cNvSpPr/>
            <p:nvPr/>
          </p:nvSpPr>
          <p:spPr>
            <a:xfrm>
              <a:off x="101104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34" name="Google Shape;1234;p35"/>
            <p:cNvSpPr/>
            <p:nvPr/>
          </p:nvSpPr>
          <p:spPr>
            <a:xfrm>
              <a:off x="981309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35" name="Google Shape;1235;p35"/>
            <p:cNvSpPr/>
            <p:nvPr/>
          </p:nvSpPr>
          <p:spPr>
            <a:xfrm>
              <a:off x="95157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36" name="Google Shape;1236;p35"/>
            <p:cNvSpPr/>
            <p:nvPr/>
          </p:nvSpPr>
          <p:spPr>
            <a:xfrm>
              <a:off x="921835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37" name="Google Shape;1237;p35"/>
            <p:cNvSpPr/>
            <p:nvPr/>
          </p:nvSpPr>
          <p:spPr>
            <a:xfrm>
              <a:off x="89209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38" name="Google Shape;1238;p35"/>
            <p:cNvSpPr/>
            <p:nvPr/>
          </p:nvSpPr>
          <p:spPr>
            <a:xfrm>
              <a:off x="862361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39" name="Google Shape;1239;p35"/>
            <p:cNvSpPr/>
            <p:nvPr/>
          </p:nvSpPr>
          <p:spPr>
            <a:xfrm>
              <a:off x="83262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40" name="Google Shape;1240;p35"/>
            <p:cNvSpPr/>
            <p:nvPr/>
          </p:nvSpPr>
          <p:spPr>
            <a:xfrm>
              <a:off x="80288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41" name="Google Shape;1241;p35"/>
            <p:cNvSpPr/>
            <p:nvPr/>
          </p:nvSpPr>
          <p:spPr>
            <a:xfrm>
              <a:off x="773150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42" name="Google Shape;1242;p35"/>
            <p:cNvSpPr/>
            <p:nvPr/>
          </p:nvSpPr>
          <p:spPr>
            <a:xfrm>
              <a:off x="74341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43" name="Google Shape;1243;p35"/>
            <p:cNvSpPr/>
            <p:nvPr/>
          </p:nvSpPr>
          <p:spPr>
            <a:xfrm>
              <a:off x="713676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44" name="Google Shape;1244;p35"/>
            <p:cNvSpPr/>
            <p:nvPr/>
          </p:nvSpPr>
          <p:spPr>
            <a:xfrm>
              <a:off x="68393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45" name="Google Shape;1245;p35"/>
            <p:cNvSpPr/>
            <p:nvPr/>
          </p:nvSpPr>
          <p:spPr>
            <a:xfrm>
              <a:off x="654202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46" name="Google Shape;1246;p35"/>
            <p:cNvSpPr/>
            <p:nvPr/>
          </p:nvSpPr>
          <p:spPr>
            <a:xfrm>
              <a:off x="62446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47" name="Google Shape;1247;p35"/>
            <p:cNvSpPr/>
            <p:nvPr/>
          </p:nvSpPr>
          <p:spPr>
            <a:xfrm>
              <a:off x="594734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48" name="Google Shape;1248;p35"/>
            <p:cNvSpPr/>
            <p:nvPr/>
          </p:nvSpPr>
          <p:spPr>
            <a:xfrm>
              <a:off x="56499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49" name="Google Shape;1249;p35"/>
            <p:cNvSpPr/>
            <p:nvPr/>
          </p:nvSpPr>
          <p:spPr>
            <a:xfrm>
              <a:off x="535260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50" name="Google Shape;1250;p35"/>
            <p:cNvSpPr/>
            <p:nvPr/>
          </p:nvSpPr>
          <p:spPr>
            <a:xfrm>
              <a:off x="50552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51" name="Google Shape;1251;p35"/>
            <p:cNvSpPr/>
            <p:nvPr/>
          </p:nvSpPr>
          <p:spPr>
            <a:xfrm>
              <a:off x="475786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52" name="Google Shape;1252;p35"/>
            <p:cNvSpPr/>
            <p:nvPr/>
          </p:nvSpPr>
          <p:spPr>
            <a:xfrm>
              <a:off x="44604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53" name="Google Shape;1253;p35"/>
            <p:cNvSpPr/>
            <p:nvPr/>
          </p:nvSpPr>
          <p:spPr>
            <a:xfrm>
              <a:off x="41631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54" name="Google Shape;1254;p35"/>
            <p:cNvSpPr/>
            <p:nvPr/>
          </p:nvSpPr>
          <p:spPr>
            <a:xfrm>
              <a:off x="38657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55" name="Google Shape;1255;p35"/>
            <p:cNvSpPr/>
            <p:nvPr/>
          </p:nvSpPr>
          <p:spPr>
            <a:xfrm>
              <a:off x="35683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56" name="Google Shape;1256;p35"/>
            <p:cNvSpPr/>
            <p:nvPr/>
          </p:nvSpPr>
          <p:spPr>
            <a:xfrm>
              <a:off x="327101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57" name="Google Shape;1257;p35"/>
            <p:cNvSpPr/>
            <p:nvPr/>
          </p:nvSpPr>
          <p:spPr>
            <a:xfrm>
              <a:off x="29736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58" name="Google Shape;1258;p35"/>
            <p:cNvSpPr/>
            <p:nvPr/>
          </p:nvSpPr>
          <p:spPr>
            <a:xfrm>
              <a:off x="267627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59" name="Google Shape;1259;p35"/>
            <p:cNvSpPr/>
            <p:nvPr/>
          </p:nvSpPr>
          <p:spPr>
            <a:xfrm>
              <a:off x="237890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0" name="Google Shape;1260;p35"/>
            <p:cNvSpPr/>
            <p:nvPr/>
          </p:nvSpPr>
          <p:spPr>
            <a:xfrm>
              <a:off x="208153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1" name="Google Shape;1261;p35"/>
            <p:cNvSpPr/>
            <p:nvPr/>
          </p:nvSpPr>
          <p:spPr>
            <a:xfrm>
              <a:off x="17842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2" name="Google Shape;1262;p35"/>
            <p:cNvSpPr/>
            <p:nvPr/>
          </p:nvSpPr>
          <p:spPr>
            <a:xfrm>
              <a:off x="148685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3" name="Google Shape;1263;p35"/>
            <p:cNvSpPr/>
            <p:nvPr/>
          </p:nvSpPr>
          <p:spPr>
            <a:xfrm>
              <a:off x="11894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4" name="Google Shape;1264;p35"/>
            <p:cNvSpPr/>
            <p:nvPr/>
          </p:nvSpPr>
          <p:spPr>
            <a:xfrm>
              <a:off x="89211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5" name="Google Shape;1265;p35"/>
            <p:cNvSpPr/>
            <p:nvPr/>
          </p:nvSpPr>
          <p:spPr>
            <a:xfrm>
              <a:off x="5947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6" name="Google Shape;1266;p35"/>
            <p:cNvSpPr/>
            <p:nvPr/>
          </p:nvSpPr>
          <p:spPr>
            <a:xfrm>
              <a:off x="2973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1267" name="Google Shape;1267;p35"/>
          <p:cNvSpPr/>
          <p:nvPr/>
        </p:nvSpPr>
        <p:spPr>
          <a:xfrm>
            <a:off x="-6000" y="0"/>
            <a:ext cx="9156000" cy="22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8" name="Google Shape;1268;p35"/>
          <p:cNvSpPr txBox="1">
            <a:spLocks noGrp="1"/>
          </p:cNvSpPr>
          <p:nvPr>
            <p:ph type="title"/>
          </p:nvPr>
        </p:nvSpPr>
        <p:spPr>
          <a:xfrm>
            <a:off x="208725" y="344175"/>
            <a:ext cx="6167700" cy="20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69" name="Google Shape;1269;p35"/>
          <p:cNvSpPr txBox="1">
            <a:spLocks noGrp="1"/>
          </p:cNvSpPr>
          <p:nvPr>
            <p:ph type="subTitle" idx="1"/>
          </p:nvPr>
        </p:nvSpPr>
        <p:spPr>
          <a:xfrm>
            <a:off x="208725" y="2464950"/>
            <a:ext cx="2580900" cy="72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0" name="Google Shape;1270;p35"/>
          <p:cNvSpPr txBox="1">
            <a:spLocks noGrp="1"/>
          </p:cNvSpPr>
          <p:nvPr>
            <p:ph type="subTitle" idx="2"/>
          </p:nvPr>
        </p:nvSpPr>
        <p:spPr>
          <a:xfrm>
            <a:off x="3281550" y="2464950"/>
            <a:ext cx="2580900" cy="72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1" name="Google Shape;1271;p35"/>
          <p:cNvSpPr txBox="1">
            <a:spLocks noGrp="1"/>
          </p:cNvSpPr>
          <p:nvPr>
            <p:ph type="subTitle" idx="3"/>
          </p:nvPr>
        </p:nvSpPr>
        <p:spPr>
          <a:xfrm>
            <a:off x="6354375" y="2464950"/>
            <a:ext cx="2580900" cy="72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2" name="Google Shape;1272;p35"/>
          <p:cNvSpPr txBox="1">
            <a:spLocks noGrp="1"/>
          </p:cNvSpPr>
          <p:nvPr>
            <p:ph type="subTitle" idx="4"/>
          </p:nvPr>
        </p:nvSpPr>
        <p:spPr>
          <a:xfrm>
            <a:off x="208725" y="3659899"/>
            <a:ext cx="2580900" cy="72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3" name="Google Shape;1273;p35"/>
          <p:cNvSpPr txBox="1">
            <a:spLocks noGrp="1"/>
          </p:cNvSpPr>
          <p:nvPr>
            <p:ph type="subTitle" idx="5"/>
          </p:nvPr>
        </p:nvSpPr>
        <p:spPr>
          <a:xfrm>
            <a:off x="3281550" y="3659899"/>
            <a:ext cx="2580900" cy="72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4" name="Google Shape;1274;p35"/>
          <p:cNvSpPr txBox="1">
            <a:spLocks noGrp="1"/>
          </p:cNvSpPr>
          <p:nvPr>
            <p:ph type="subTitle" idx="6"/>
          </p:nvPr>
        </p:nvSpPr>
        <p:spPr>
          <a:xfrm>
            <a:off x="6354375" y="3659899"/>
            <a:ext cx="2580900" cy="72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5" name="Google Shape;1275;p35"/>
          <p:cNvSpPr/>
          <p:nvPr/>
        </p:nvSpPr>
        <p:spPr>
          <a:xfrm rot="5400000">
            <a:off x="82250" y="69300"/>
            <a:ext cx="104100" cy="900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2">
          <p15:clr>
            <a:srgbClr val="E46962"/>
          </p15:clr>
        </p15:guide>
        <p15:guide id="2" pos="5688">
          <p15:clr>
            <a:srgbClr val="E46962"/>
          </p15:clr>
        </p15:guide>
        <p15:guide id="3" orient="horz" pos="72">
          <p15:clr>
            <a:srgbClr val="E46962"/>
          </p15:clr>
        </p15:guide>
        <p15:guide id="4" orient="horz" pos="3168">
          <p15:clr>
            <a:srgbClr val="E46962"/>
          </p15:clr>
        </p15:guide>
        <p15:guide id="5" orient="horz" pos="720">
          <p15:clr>
            <a:srgbClr val="E46962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body and image">
  <p:cSld name="CUSTOM_1_1_1_1_1_1_1_1_1_1_2_1_1_1_1_1_1_1_1_1_1_1">
    <p:spTree>
      <p:nvGrpSpPr>
        <p:cNvPr id="1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p36"/>
          <p:cNvSpPr txBox="1"/>
          <p:nvPr/>
        </p:nvSpPr>
        <p:spPr>
          <a:xfrm>
            <a:off x="2209933" y="1792527"/>
            <a:ext cx="2542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grpSp>
        <p:nvGrpSpPr>
          <p:cNvPr id="1278" name="Google Shape;1278;p36"/>
          <p:cNvGrpSpPr/>
          <p:nvPr/>
        </p:nvGrpSpPr>
        <p:grpSpPr>
          <a:xfrm>
            <a:off x="-6096" y="-3429"/>
            <a:ext cx="9156192" cy="5150358"/>
            <a:chOff x="0" y="0"/>
            <a:chExt cx="12192000" cy="6858000"/>
          </a:xfrm>
        </p:grpSpPr>
        <p:sp>
          <p:nvSpPr>
            <p:cNvPr id="1279" name="Google Shape;1279;p36"/>
            <p:cNvSpPr/>
            <p:nvPr/>
          </p:nvSpPr>
          <p:spPr>
            <a:xfrm>
              <a:off x="0" y="6515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0" name="Google Shape;1280;p36"/>
            <p:cNvSpPr/>
            <p:nvPr/>
          </p:nvSpPr>
          <p:spPr>
            <a:xfrm>
              <a:off x="0" y="6172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1" name="Google Shape;1281;p36"/>
            <p:cNvSpPr/>
            <p:nvPr/>
          </p:nvSpPr>
          <p:spPr>
            <a:xfrm>
              <a:off x="0" y="5829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2" name="Google Shape;1282;p36"/>
            <p:cNvSpPr/>
            <p:nvPr/>
          </p:nvSpPr>
          <p:spPr>
            <a:xfrm>
              <a:off x="0" y="5486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3" name="Google Shape;1283;p36"/>
            <p:cNvSpPr/>
            <p:nvPr/>
          </p:nvSpPr>
          <p:spPr>
            <a:xfrm>
              <a:off x="0" y="5143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4" name="Google Shape;1284;p36"/>
            <p:cNvSpPr/>
            <p:nvPr/>
          </p:nvSpPr>
          <p:spPr>
            <a:xfrm>
              <a:off x="0" y="4800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5" name="Google Shape;1285;p36"/>
            <p:cNvSpPr/>
            <p:nvPr/>
          </p:nvSpPr>
          <p:spPr>
            <a:xfrm>
              <a:off x="0" y="4457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6" name="Google Shape;1286;p36"/>
            <p:cNvSpPr/>
            <p:nvPr/>
          </p:nvSpPr>
          <p:spPr>
            <a:xfrm>
              <a:off x="0" y="4114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7" name="Google Shape;1287;p36"/>
            <p:cNvSpPr/>
            <p:nvPr/>
          </p:nvSpPr>
          <p:spPr>
            <a:xfrm>
              <a:off x="0" y="3771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8" name="Google Shape;1288;p36"/>
            <p:cNvSpPr/>
            <p:nvPr/>
          </p:nvSpPr>
          <p:spPr>
            <a:xfrm>
              <a:off x="0" y="34290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9" name="Google Shape;1289;p36"/>
            <p:cNvSpPr/>
            <p:nvPr/>
          </p:nvSpPr>
          <p:spPr>
            <a:xfrm>
              <a:off x="0" y="3086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90" name="Google Shape;1290;p36"/>
            <p:cNvSpPr/>
            <p:nvPr/>
          </p:nvSpPr>
          <p:spPr>
            <a:xfrm>
              <a:off x="0" y="2743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91" name="Google Shape;1291;p36"/>
            <p:cNvSpPr/>
            <p:nvPr/>
          </p:nvSpPr>
          <p:spPr>
            <a:xfrm>
              <a:off x="0" y="2400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92" name="Google Shape;1292;p36"/>
            <p:cNvSpPr/>
            <p:nvPr/>
          </p:nvSpPr>
          <p:spPr>
            <a:xfrm>
              <a:off x="0" y="2057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93" name="Google Shape;1293;p36"/>
            <p:cNvSpPr/>
            <p:nvPr/>
          </p:nvSpPr>
          <p:spPr>
            <a:xfrm>
              <a:off x="0" y="1714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94" name="Google Shape;1294;p36"/>
            <p:cNvSpPr/>
            <p:nvPr/>
          </p:nvSpPr>
          <p:spPr>
            <a:xfrm>
              <a:off x="0" y="1371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95" name="Google Shape;1295;p36"/>
            <p:cNvSpPr/>
            <p:nvPr/>
          </p:nvSpPr>
          <p:spPr>
            <a:xfrm>
              <a:off x="0" y="1028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96" name="Google Shape;1296;p36"/>
            <p:cNvSpPr/>
            <p:nvPr/>
          </p:nvSpPr>
          <p:spPr>
            <a:xfrm>
              <a:off x="0" y="685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97" name="Google Shape;1297;p36"/>
            <p:cNvSpPr/>
            <p:nvPr/>
          </p:nvSpPr>
          <p:spPr>
            <a:xfrm>
              <a:off x="0" y="342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98" name="Google Shape;1298;p36"/>
            <p:cNvSpPr/>
            <p:nvPr/>
          </p:nvSpPr>
          <p:spPr>
            <a:xfrm>
              <a:off x="118946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99" name="Google Shape;1299;p36"/>
            <p:cNvSpPr/>
            <p:nvPr/>
          </p:nvSpPr>
          <p:spPr>
            <a:xfrm>
              <a:off x="1159725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00" name="Google Shape;1300;p36"/>
            <p:cNvSpPr/>
            <p:nvPr/>
          </p:nvSpPr>
          <p:spPr>
            <a:xfrm>
              <a:off x="112998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01" name="Google Shape;1301;p36"/>
            <p:cNvSpPr/>
            <p:nvPr/>
          </p:nvSpPr>
          <p:spPr>
            <a:xfrm>
              <a:off x="1100251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02" name="Google Shape;1302;p36"/>
            <p:cNvSpPr/>
            <p:nvPr/>
          </p:nvSpPr>
          <p:spPr>
            <a:xfrm>
              <a:off x="107051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03" name="Google Shape;1303;p36"/>
            <p:cNvSpPr/>
            <p:nvPr/>
          </p:nvSpPr>
          <p:spPr>
            <a:xfrm>
              <a:off x="1040777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04" name="Google Shape;1304;p36"/>
            <p:cNvSpPr/>
            <p:nvPr/>
          </p:nvSpPr>
          <p:spPr>
            <a:xfrm>
              <a:off x="101104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05" name="Google Shape;1305;p36"/>
            <p:cNvSpPr/>
            <p:nvPr/>
          </p:nvSpPr>
          <p:spPr>
            <a:xfrm>
              <a:off x="981309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06" name="Google Shape;1306;p36"/>
            <p:cNvSpPr/>
            <p:nvPr/>
          </p:nvSpPr>
          <p:spPr>
            <a:xfrm>
              <a:off x="95157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07" name="Google Shape;1307;p36"/>
            <p:cNvSpPr/>
            <p:nvPr/>
          </p:nvSpPr>
          <p:spPr>
            <a:xfrm>
              <a:off x="921835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08" name="Google Shape;1308;p36"/>
            <p:cNvSpPr/>
            <p:nvPr/>
          </p:nvSpPr>
          <p:spPr>
            <a:xfrm>
              <a:off x="89209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09" name="Google Shape;1309;p36"/>
            <p:cNvSpPr/>
            <p:nvPr/>
          </p:nvSpPr>
          <p:spPr>
            <a:xfrm>
              <a:off x="862361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10" name="Google Shape;1310;p36"/>
            <p:cNvSpPr/>
            <p:nvPr/>
          </p:nvSpPr>
          <p:spPr>
            <a:xfrm>
              <a:off x="83262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11" name="Google Shape;1311;p36"/>
            <p:cNvSpPr/>
            <p:nvPr/>
          </p:nvSpPr>
          <p:spPr>
            <a:xfrm>
              <a:off x="80288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12" name="Google Shape;1312;p36"/>
            <p:cNvSpPr/>
            <p:nvPr/>
          </p:nvSpPr>
          <p:spPr>
            <a:xfrm>
              <a:off x="773150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13" name="Google Shape;1313;p36"/>
            <p:cNvSpPr/>
            <p:nvPr/>
          </p:nvSpPr>
          <p:spPr>
            <a:xfrm>
              <a:off x="74341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14" name="Google Shape;1314;p36"/>
            <p:cNvSpPr/>
            <p:nvPr/>
          </p:nvSpPr>
          <p:spPr>
            <a:xfrm>
              <a:off x="713676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15" name="Google Shape;1315;p36"/>
            <p:cNvSpPr/>
            <p:nvPr/>
          </p:nvSpPr>
          <p:spPr>
            <a:xfrm>
              <a:off x="68393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16" name="Google Shape;1316;p36"/>
            <p:cNvSpPr/>
            <p:nvPr/>
          </p:nvSpPr>
          <p:spPr>
            <a:xfrm>
              <a:off x="654202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17" name="Google Shape;1317;p36"/>
            <p:cNvSpPr/>
            <p:nvPr/>
          </p:nvSpPr>
          <p:spPr>
            <a:xfrm>
              <a:off x="62446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18" name="Google Shape;1318;p36"/>
            <p:cNvSpPr/>
            <p:nvPr/>
          </p:nvSpPr>
          <p:spPr>
            <a:xfrm>
              <a:off x="594734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19" name="Google Shape;1319;p36"/>
            <p:cNvSpPr/>
            <p:nvPr/>
          </p:nvSpPr>
          <p:spPr>
            <a:xfrm>
              <a:off x="56499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20" name="Google Shape;1320;p36"/>
            <p:cNvSpPr/>
            <p:nvPr/>
          </p:nvSpPr>
          <p:spPr>
            <a:xfrm>
              <a:off x="535260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21" name="Google Shape;1321;p36"/>
            <p:cNvSpPr/>
            <p:nvPr/>
          </p:nvSpPr>
          <p:spPr>
            <a:xfrm>
              <a:off x="50552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22" name="Google Shape;1322;p36"/>
            <p:cNvSpPr/>
            <p:nvPr/>
          </p:nvSpPr>
          <p:spPr>
            <a:xfrm>
              <a:off x="475786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23" name="Google Shape;1323;p36"/>
            <p:cNvSpPr/>
            <p:nvPr/>
          </p:nvSpPr>
          <p:spPr>
            <a:xfrm>
              <a:off x="44604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24" name="Google Shape;1324;p36"/>
            <p:cNvSpPr/>
            <p:nvPr/>
          </p:nvSpPr>
          <p:spPr>
            <a:xfrm>
              <a:off x="41631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25" name="Google Shape;1325;p36"/>
            <p:cNvSpPr/>
            <p:nvPr/>
          </p:nvSpPr>
          <p:spPr>
            <a:xfrm>
              <a:off x="38657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26" name="Google Shape;1326;p36"/>
            <p:cNvSpPr/>
            <p:nvPr/>
          </p:nvSpPr>
          <p:spPr>
            <a:xfrm>
              <a:off x="35683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27" name="Google Shape;1327;p36"/>
            <p:cNvSpPr/>
            <p:nvPr/>
          </p:nvSpPr>
          <p:spPr>
            <a:xfrm>
              <a:off x="327101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28" name="Google Shape;1328;p36"/>
            <p:cNvSpPr/>
            <p:nvPr/>
          </p:nvSpPr>
          <p:spPr>
            <a:xfrm>
              <a:off x="29736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29" name="Google Shape;1329;p36"/>
            <p:cNvSpPr/>
            <p:nvPr/>
          </p:nvSpPr>
          <p:spPr>
            <a:xfrm>
              <a:off x="267627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30" name="Google Shape;1330;p36"/>
            <p:cNvSpPr/>
            <p:nvPr/>
          </p:nvSpPr>
          <p:spPr>
            <a:xfrm>
              <a:off x="237890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31" name="Google Shape;1331;p36"/>
            <p:cNvSpPr/>
            <p:nvPr/>
          </p:nvSpPr>
          <p:spPr>
            <a:xfrm>
              <a:off x="208153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32" name="Google Shape;1332;p36"/>
            <p:cNvSpPr/>
            <p:nvPr/>
          </p:nvSpPr>
          <p:spPr>
            <a:xfrm>
              <a:off x="17842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33" name="Google Shape;1333;p36"/>
            <p:cNvSpPr/>
            <p:nvPr/>
          </p:nvSpPr>
          <p:spPr>
            <a:xfrm>
              <a:off x="148685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34" name="Google Shape;1334;p36"/>
            <p:cNvSpPr/>
            <p:nvPr/>
          </p:nvSpPr>
          <p:spPr>
            <a:xfrm>
              <a:off x="11894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35" name="Google Shape;1335;p36"/>
            <p:cNvSpPr/>
            <p:nvPr/>
          </p:nvSpPr>
          <p:spPr>
            <a:xfrm>
              <a:off x="89211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36" name="Google Shape;1336;p36"/>
            <p:cNvSpPr/>
            <p:nvPr/>
          </p:nvSpPr>
          <p:spPr>
            <a:xfrm>
              <a:off x="5947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37" name="Google Shape;1337;p36"/>
            <p:cNvSpPr/>
            <p:nvPr/>
          </p:nvSpPr>
          <p:spPr>
            <a:xfrm>
              <a:off x="2973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1338" name="Google Shape;1338;p36"/>
          <p:cNvSpPr/>
          <p:nvPr/>
        </p:nvSpPr>
        <p:spPr>
          <a:xfrm>
            <a:off x="-6000" y="0"/>
            <a:ext cx="9156000" cy="22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9" name="Google Shape;1339;p36"/>
          <p:cNvSpPr txBox="1">
            <a:spLocks noGrp="1"/>
          </p:cNvSpPr>
          <p:nvPr>
            <p:ph type="title"/>
          </p:nvPr>
        </p:nvSpPr>
        <p:spPr>
          <a:xfrm>
            <a:off x="208725" y="344175"/>
            <a:ext cx="6167700" cy="20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40" name="Google Shape;1340;p36"/>
          <p:cNvSpPr txBox="1">
            <a:spLocks noGrp="1"/>
          </p:cNvSpPr>
          <p:nvPr>
            <p:ph type="body" idx="1"/>
          </p:nvPr>
        </p:nvSpPr>
        <p:spPr>
          <a:xfrm>
            <a:off x="208725" y="2304400"/>
            <a:ext cx="3352800" cy="19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>
            <a:endParaRPr/>
          </a:p>
        </p:txBody>
      </p:sp>
      <p:sp>
        <p:nvSpPr>
          <p:cNvPr id="1341" name="Google Shape;1341;p36"/>
          <p:cNvSpPr>
            <a:spLocks noGrp="1"/>
          </p:cNvSpPr>
          <p:nvPr>
            <p:ph type="pic" idx="2"/>
          </p:nvPr>
        </p:nvSpPr>
        <p:spPr>
          <a:xfrm>
            <a:off x="3769050" y="2304400"/>
            <a:ext cx="5156700" cy="2568600"/>
          </a:xfrm>
          <a:prstGeom prst="roundRect">
            <a:avLst>
              <a:gd name="adj" fmla="val 4123"/>
            </a:avLst>
          </a:prstGeom>
          <a:noFill/>
          <a:ln>
            <a:noFill/>
          </a:ln>
        </p:spPr>
      </p:sp>
      <p:sp>
        <p:nvSpPr>
          <p:cNvPr id="1342" name="Google Shape;1342;p36"/>
          <p:cNvSpPr/>
          <p:nvPr/>
        </p:nvSpPr>
        <p:spPr>
          <a:xfrm rot="5400000">
            <a:off x="82250" y="69300"/>
            <a:ext cx="104100" cy="900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2">
          <p15:clr>
            <a:srgbClr val="E46962"/>
          </p15:clr>
        </p15:guide>
        <p15:guide id="2" pos="5688">
          <p15:clr>
            <a:srgbClr val="E46962"/>
          </p15:clr>
        </p15:guide>
        <p15:guide id="3" orient="horz" pos="72">
          <p15:clr>
            <a:srgbClr val="E46962"/>
          </p15:clr>
        </p15:guide>
        <p15:guide id="4" orient="horz" pos="3168">
          <p15:clr>
            <a:srgbClr val="E46962"/>
          </p15:clr>
        </p15:guide>
        <p15:guide id="5" orient="horz" pos="720">
          <p15:clr>
            <a:srgbClr val="E46962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big ideas">
  <p:cSld name="CUSTOM_1_1_1_1_1_1_1_1_1_1_2_1_1_1_1_1_1_1_1_1_1_1_1">
    <p:spTree>
      <p:nvGrpSpPr>
        <p:cNvPr id="1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37"/>
          <p:cNvSpPr txBox="1"/>
          <p:nvPr/>
        </p:nvSpPr>
        <p:spPr>
          <a:xfrm>
            <a:off x="2209933" y="1792527"/>
            <a:ext cx="2542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grpSp>
        <p:nvGrpSpPr>
          <p:cNvPr id="1345" name="Google Shape;1345;p37"/>
          <p:cNvGrpSpPr/>
          <p:nvPr/>
        </p:nvGrpSpPr>
        <p:grpSpPr>
          <a:xfrm>
            <a:off x="-6096" y="-3429"/>
            <a:ext cx="9156192" cy="5150358"/>
            <a:chOff x="0" y="0"/>
            <a:chExt cx="12192000" cy="6858000"/>
          </a:xfrm>
        </p:grpSpPr>
        <p:sp>
          <p:nvSpPr>
            <p:cNvPr id="1346" name="Google Shape;1346;p37"/>
            <p:cNvSpPr/>
            <p:nvPr/>
          </p:nvSpPr>
          <p:spPr>
            <a:xfrm>
              <a:off x="0" y="6515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47" name="Google Shape;1347;p37"/>
            <p:cNvSpPr/>
            <p:nvPr/>
          </p:nvSpPr>
          <p:spPr>
            <a:xfrm>
              <a:off x="0" y="6172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48" name="Google Shape;1348;p37"/>
            <p:cNvSpPr/>
            <p:nvPr/>
          </p:nvSpPr>
          <p:spPr>
            <a:xfrm>
              <a:off x="0" y="5829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49" name="Google Shape;1349;p37"/>
            <p:cNvSpPr/>
            <p:nvPr/>
          </p:nvSpPr>
          <p:spPr>
            <a:xfrm>
              <a:off x="0" y="5486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50" name="Google Shape;1350;p37"/>
            <p:cNvSpPr/>
            <p:nvPr/>
          </p:nvSpPr>
          <p:spPr>
            <a:xfrm>
              <a:off x="0" y="5143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51" name="Google Shape;1351;p37"/>
            <p:cNvSpPr/>
            <p:nvPr/>
          </p:nvSpPr>
          <p:spPr>
            <a:xfrm>
              <a:off x="0" y="4800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52" name="Google Shape;1352;p37"/>
            <p:cNvSpPr/>
            <p:nvPr/>
          </p:nvSpPr>
          <p:spPr>
            <a:xfrm>
              <a:off x="0" y="4457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53" name="Google Shape;1353;p37"/>
            <p:cNvSpPr/>
            <p:nvPr/>
          </p:nvSpPr>
          <p:spPr>
            <a:xfrm>
              <a:off x="0" y="4114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54" name="Google Shape;1354;p37"/>
            <p:cNvSpPr/>
            <p:nvPr/>
          </p:nvSpPr>
          <p:spPr>
            <a:xfrm>
              <a:off x="0" y="3771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55" name="Google Shape;1355;p37"/>
            <p:cNvSpPr/>
            <p:nvPr/>
          </p:nvSpPr>
          <p:spPr>
            <a:xfrm>
              <a:off x="0" y="34290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56" name="Google Shape;1356;p37"/>
            <p:cNvSpPr/>
            <p:nvPr/>
          </p:nvSpPr>
          <p:spPr>
            <a:xfrm>
              <a:off x="0" y="3086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57" name="Google Shape;1357;p37"/>
            <p:cNvSpPr/>
            <p:nvPr/>
          </p:nvSpPr>
          <p:spPr>
            <a:xfrm>
              <a:off x="0" y="2743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58" name="Google Shape;1358;p37"/>
            <p:cNvSpPr/>
            <p:nvPr/>
          </p:nvSpPr>
          <p:spPr>
            <a:xfrm>
              <a:off x="0" y="2400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59" name="Google Shape;1359;p37"/>
            <p:cNvSpPr/>
            <p:nvPr/>
          </p:nvSpPr>
          <p:spPr>
            <a:xfrm>
              <a:off x="0" y="2057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60" name="Google Shape;1360;p37"/>
            <p:cNvSpPr/>
            <p:nvPr/>
          </p:nvSpPr>
          <p:spPr>
            <a:xfrm>
              <a:off x="0" y="1714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61" name="Google Shape;1361;p37"/>
            <p:cNvSpPr/>
            <p:nvPr/>
          </p:nvSpPr>
          <p:spPr>
            <a:xfrm>
              <a:off x="0" y="1371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62" name="Google Shape;1362;p37"/>
            <p:cNvSpPr/>
            <p:nvPr/>
          </p:nvSpPr>
          <p:spPr>
            <a:xfrm>
              <a:off x="0" y="1028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63" name="Google Shape;1363;p37"/>
            <p:cNvSpPr/>
            <p:nvPr/>
          </p:nvSpPr>
          <p:spPr>
            <a:xfrm>
              <a:off x="0" y="685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64" name="Google Shape;1364;p37"/>
            <p:cNvSpPr/>
            <p:nvPr/>
          </p:nvSpPr>
          <p:spPr>
            <a:xfrm>
              <a:off x="0" y="342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65" name="Google Shape;1365;p37"/>
            <p:cNvSpPr/>
            <p:nvPr/>
          </p:nvSpPr>
          <p:spPr>
            <a:xfrm>
              <a:off x="118946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66" name="Google Shape;1366;p37"/>
            <p:cNvSpPr/>
            <p:nvPr/>
          </p:nvSpPr>
          <p:spPr>
            <a:xfrm>
              <a:off x="1159725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67" name="Google Shape;1367;p37"/>
            <p:cNvSpPr/>
            <p:nvPr/>
          </p:nvSpPr>
          <p:spPr>
            <a:xfrm>
              <a:off x="112998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68" name="Google Shape;1368;p37"/>
            <p:cNvSpPr/>
            <p:nvPr/>
          </p:nvSpPr>
          <p:spPr>
            <a:xfrm>
              <a:off x="1100251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69" name="Google Shape;1369;p37"/>
            <p:cNvSpPr/>
            <p:nvPr/>
          </p:nvSpPr>
          <p:spPr>
            <a:xfrm>
              <a:off x="107051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70" name="Google Shape;1370;p37"/>
            <p:cNvSpPr/>
            <p:nvPr/>
          </p:nvSpPr>
          <p:spPr>
            <a:xfrm>
              <a:off x="1040777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71" name="Google Shape;1371;p37"/>
            <p:cNvSpPr/>
            <p:nvPr/>
          </p:nvSpPr>
          <p:spPr>
            <a:xfrm>
              <a:off x="101104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72" name="Google Shape;1372;p37"/>
            <p:cNvSpPr/>
            <p:nvPr/>
          </p:nvSpPr>
          <p:spPr>
            <a:xfrm>
              <a:off x="981309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73" name="Google Shape;1373;p37"/>
            <p:cNvSpPr/>
            <p:nvPr/>
          </p:nvSpPr>
          <p:spPr>
            <a:xfrm>
              <a:off x="95157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74" name="Google Shape;1374;p37"/>
            <p:cNvSpPr/>
            <p:nvPr/>
          </p:nvSpPr>
          <p:spPr>
            <a:xfrm>
              <a:off x="921835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75" name="Google Shape;1375;p37"/>
            <p:cNvSpPr/>
            <p:nvPr/>
          </p:nvSpPr>
          <p:spPr>
            <a:xfrm>
              <a:off x="89209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76" name="Google Shape;1376;p37"/>
            <p:cNvSpPr/>
            <p:nvPr/>
          </p:nvSpPr>
          <p:spPr>
            <a:xfrm>
              <a:off x="862361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77" name="Google Shape;1377;p37"/>
            <p:cNvSpPr/>
            <p:nvPr/>
          </p:nvSpPr>
          <p:spPr>
            <a:xfrm>
              <a:off x="83262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78" name="Google Shape;1378;p37"/>
            <p:cNvSpPr/>
            <p:nvPr/>
          </p:nvSpPr>
          <p:spPr>
            <a:xfrm>
              <a:off x="80288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79" name="Google Shape;1379;p37"/>
            <p:cNvSpPr/>
            <p:nvPr/>
          </p:nvSpPr>
          <p:spPr>
            <a:xfrm>
              <a:off x="773150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80" name="Google Shape;1380;p37"/>
            <p:cNvSpPr/>
            <p:nvPr/>
          </p:nvSpPr>
          <p:spPr>
            <a:xfrm>
              <a:off x="74341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81" name="Google Shape;1381;p37"/>
            <p:cNvSpPr/>
            <p:nvPr/>
          </p:nvSpPr>
          <p:spPr>
            <a:xfrm>
              <a:off x="713676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82" name="Google Shape;1382;p37"/>
            <p:cNvSpPr/>
            <p:nvPr/>
          </p:nvSpPr>
          <p:spPr>
            <a:xfrm>
              <a:off x="68393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83" name="Google Shape;1383;p37"/>
            <p:cNvSpPr/>
            <p:nvPr/>
          </p:nvSpPr>
          <p:spPr>
            <a:xfrm>
              <a:off x="654202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84" name="Google Shape;1384;p37"/>
            <p:cNvSpPr/>
            <p:nvPr/>
          </p:nvSpPr>
          <p:spPr>
            <a:xfrm>
              <a:off x="62446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85" name="Google Shape;1385;p37"/>
            <p:cNvSpPr/>
            <p:nvPr/>
          </p:nvSpPr>
          <p:spPr>
            <a:xfrm>
              <a:off x="594734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86" name="Google Shape;1386;p37"/>
            <p:cNvSpPr/>
            <p:nvPr/>
          </p:nvSpPr>
          <p:spPr>
            <a:xfrm>
              <a:off x="56499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87" name="Google Shape;1387;p37"/>
            <p:cNvSpPr/>
            <p:nvPr/>
          </p:nvSpPr>
          <p:spPr>
            <a:xfrm>
              <a:off x="535260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88" name="Google Shape;1388;p37"/>
            <p:cNvSpPr/>
            <p:nvPr/>
          </p:nvSpPr>
          <p:spPr>
            <a:xfrm>
              <a:off x="50552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89" name="Google Shape;1389;p37"/>
            <p:cNvSpPr/>
            <p:nvPr/>
          </p:nvSpPr>
          <p:spPr>
            <a:xfrm>
              <a:off x="475786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90" name="Google Shape;1390;p37"/>
            <p:cNvSpPr/>
            <p:nvPr/>
          </p:nvSpPr>
          <p:spPr>
            <a:xfrm>
              <a:off x="44604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91" name="Google Shape;1391;p37"/>
            <p:cNvSpPr/>
            <p:nvPr/>
          </p:nvSpPr>
          <p:spPr>
            <a:xfrm>
              <a:off x="41631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92" name="Google Shape;1392;p37"/>
            <p:cNvSpPr/>
            <p:nvPr/>
          </p:nvSpPr>
          <p:spPr>
            <a:xfrm>
              <a:off x="38657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93" name="Google Shape;1393;p37"/>
            <p:cNvSpPr/>
            <p:nvPr/>
          </p:nvSpPr>
          <p:spPr>
            <a:xfrm>
              <a:off x="35683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94" name="Google Shape;1394;p37"/>
            <p:cNvSpPr/>
            <p:nvPr/>
          </p:nvSpPr>
          <p:spPr>
            <a:xfrm>
              <a:off x="327101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95" name="Google Shape;1395;p37"/>
            <p:cNvSpPr/>
            <p:nvPr/>
          </p:nvSpPr>
          <p:spPr>
            <a:xfrm>
              <a:off x="29736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96" name="Google Shape;1396;p37"/>
            <p:cNvSpPr/>
            <p:nvPr/>
          </p:nvSpPr>
          <p:spPr>
            <a:xfrm>
              <a:off x="267627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97" name="Google Shape;1397;p37"/>
            <p:cNvSpPr/>
            <p:nvPr/>
          </p:nvSpPr>
          <p:spPr>
            <a:xfrm>
              <a:off x="237890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98" name="Google Shape;1398;p37"/>
            <p:cNvSpPr/>
            <p:nvPr/>
          </p:nvSpPr>
          <p:spPr>
            <a:xfrm>
              <a:off x="208153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99" name="Google Shape;1399;p37"/>
            <p:cNvSpPr/>
            <p:nvPr/>
          </p:nvSpPr>
          <p:spPr>
            <a:xfrm>
              <a:off x="17842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00" name="Google Shape;1400;p37"/>
            <p:cNvSpPr/>
            <p:nvPr/>
          </p:nvSpPr>
          <p:spPr>
            <a:xfrm>
              <a:off x="148685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01" name="Google Shape;1401;p37"/>
            <p:cNvSpPr/>
            <p:nvPr/>
          </p:nvSpPr>
          <p:spPr>
            <a:xfrm>
              <a:off x="11894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02" name="Google Shape;1402;p37"/>
            <p:cNvSpPr/>
            <p:nvPr/>
          </p:nvSpPr>
          <p:spPr>
            <a:xfrm>
              <a:off x="89211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03" name="Google Shape;1403;p37"/>
            <p:cNvSpPr/>
            <p:nvPr/>
          </p:nvSpPr>
          <p:spPr>
            <a:xfrm>
              <a:off x="5947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04" name="Google Shape;1404;p37"/>
            <p:cNvSpPr/>
            <p:nvPr/>
          </p:nvSpPr>
          <p:spPr>
            <a:xfrm>
              <a:off x="2973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1405" name="Google Shape;1405;p37"/>
          <p:cNvSpPr/>
          <p:nvPr/>
        </p:nvSpPr>
        <p:spPr>
          <a:xfrm>
            <a:off x="-6000" y="0"/>
            <a:ext cx="9156000" cy="22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6" name="Google Shape;1406;p37"/>
          <p:cNvSpPr txBox="1">
            <a:spLocks noGrp="1"/>
          </p:cNvSpPr>
          <p:nvPr>
            <p:ph type="title"/>
          </p:nvPr>
        </p:nvSpPr>
        <p:spPr>
          <a:xfrm>
            <a:off x="208725" y="344175"/>
            <a:ext cx="6167700" cy="20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07" name="Google Shape;1407;p37"/>
          <p:cNvSpPr txBox="1">
            <a:spLocks noGrp="1"/>
          </p:cNvSpPr>
          <p:nvPr>
            <p:ph type="body" idx="1"/>
          </p:nvPr>
        </p:nvSpPr>
        <p:spPr>
          <a:xfrm>
            <a:off x="1173600" y="2751950"/>
            <a:ext cx="3054300" cy="19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>
            <a:endParaRPr/>
          </a:p>
        </p:txBody>
      </p:sp>
      <p:sp>
        <p:nvSpPr>
          <p:cNvPr id="1408" name="Google Shape;1408;p37"/>
          <p:cNvSpPr txBox="1">
            <a:spLocks noGrp="1"/>
          </p:cNvSpPr>
          <p:nvPr>
            <p:ph type="subTitle" idx="2"/>
          </p:nvPr>
        </p:nvSpPr>
        <p:spPr>
          <a:xfrm>
            <a:off x="1173600" y="2160100"/>
            <a:ext cx="3054300" cy="52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9" name="Google Shape;1409;p37"/>
          <p:cNvSpPr txBox="1">
            <a:spLocks noGrp="1"/>
          </p:cNvSpPr>
          <p:nvPr>
            <p:ph type="body" idx="3"/>
          </p:nvPr>
        </p:nvSpPr>
        <p:spPr>
          <a:xfrm>
            <a:off x="4916100" y="2751950"/>
            <a:ext cx="3054300" cy="19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>
            <a:endParaRPr/>
          </a:p>
        </p:txBody>
      </p:sp>
      <p:sp>
        <p:nvSpPr>
          <p:cNvPr id="1410" name="Google Shape;1410;p37"/>
          <p:cNvSpPr txBox="1">
            <a:spLocks noGrp="1"/>
          </p:cNvSpPr>
          <p:nvPr>
            <p:ph type="subTitle" idx="4"/>
          </p:nvPr>
        </p:nvSpPr>
        <p:spPr>
          <a:xfrm>
            <a:off x="4916100" y="2160100"/>
            <a:ext cx="3054300" cy="52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1" name="Google Shape;1411;p37"/>
          <p:cNvSpPr/>
          <p:nvPr/>
        </p:nvSpPr>
        <p:spPr>
          <a:xfrm rot="5400000">
            <a:off x="82250" y="69300"/>
            <a:ext cx="104100" cy="900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2">
          <p15:clr>
            <a:srgbClr val="E46962"/>
          </p15:clr>
        </p15:guide>
        <p15:guide id="2" pos="5688">
          <p15:clr>
            <a:srgbClr val="E46962"/>
          </p15:clr>
        </p15:guide>
        <p15:guide id="3" orient="horz" pos="72">
          <p15:clr>
            <a:srgbClr val="E46962"/>
          </p15:clr>
        </p15:guide>
        <p15:guide id="4" orient="horz" pos="3168">
          <p15:clr>
            <a:srgbClr val="E46962"/>
          </p15:clr>
        </p15:guide>
        <p15:guide id="5" orient="horz" pos="720">
          <p15:clr>
            <a:srgbClr val="E46962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big ideas">
  <p:cSld name="CUSTOM_1_1_1_1_1_1_1_1_1_1_2_1_1_1_1_1_1_1_1_1_1_1_1_1">
    <p:spTree>
      <p:nvGrpSpPr>
        <p:cNvPr id="1" name="Shape 1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" name="Google Shape;1413;p38"/>
          <p:cNvSpPr txBox="1"/>
          <p:nvPr/>
        </p:nvSpPr>
        <p:spPr>
          <a:xfrm>
            <a:off x="2209933" y="1792527"/>
            <a:ext cx="2542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grpSp>
        <p:nvGrpSpPr>
          <p:cNvPr id="1414" name="Google Shape;1414;p38"/>
          <p:cNvGrpSpPr/>
          <p:nvPr/>
        </p:nvGrpSpPr>
        <p:grpSpPr>
          <a:xfrm>
            <a:off x="-6096" y="-3429"/>
            <a:ext cx="9156192" cy="5150358"/>
            <a:chOff x="0" y="0"/>
            <a:chExt cx="12192000" cy="6858000"/>
          </a:xfrm>
        </p:grpSpPr>
        <p:sp>
          <p:nvSpPr>
            <p:cNvPr id="1415" name="Google Shape;1415;p38"/>
            <p:cNvSpPr/>
            <p:nvPr/>
          </p:nvSpPr>
          <p:spPr>
            <a:xfrm>
              <a:off x="0" y="6515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16" name="Google Shape;1416;p38"/>
            <p:cNvSpPr/>
            <p:nvPr/>
          </p:nvSpPr>
          <p:spPr>
            <a:xfrm>
              <a:off x="0" y="6172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17" name="Google Shape;1417;p38"/>
            <p:cNvSpPr/>
            <p:nvPr/>
          </p:nvSpPr>
          <p:spPr>
            <a:xfrm>
              <a:off x="0" y="5829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18" name="Google Shape;1418;p38"/>
            <p:cNvSpPr/>
            <p:nvPr/>
          </p:nvSpPr>
          <p:spPr>
            <a:xfrm>
              <a:off x="0" y="5486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19" name="Google Shape;1419;p38"/>
            <p:cNvSpPr/>
            <p:nvPr/>
          </p:nvSpPr>
          <p:spPr>
            <a:xfrm>
              <a:off x="0" y="5143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20" name="Google Shape;1420;p38"/>
            <p:cNvSpPr/>
            <p:nvPr/>
          </p:nvSpPr>
          <p:spPr>
            <a:xfrm>
              <a:off x="0" y="4800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21" name="Google Shape;1421;p38"/>
            <p:cNvSpPr/>
            <p:nvPr/>
          </p:nvSpPr>
          <p:spPr>
            <a:xfrm>
              <a:off x="0" y="4457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22" name="Google Shape;1422;p38"/>
            <p:cNvSpPr/>
            <p:nvPr/>
          </p:nvSpPr>
          <p:spPr>
            <a:xfrm>
              <a:off x="0" y="4114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23" name="Google Shape;1423;p38"/>
            <p:cNvSpPr/>
            <p:nvPr/>
          </p:nvSpPr>
          <p:spPr>
            <a:xfrm>
              <a:off x="0" y="3771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24" name="Google Shape;1424;p38"/>
            <p:cNvSpPr/>
            <p:nvPr/>
          </p:nvSpPr>
          <p:spPr>
            <a:xfrm>
              <a:off x="0" y="34290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25" name="Google Shape;1425;p38"/>
            <p:cNvSpPr/>
            <p:nvPr/>
          </p:nvSpPr>
          <p:spPr>
            <a:xfrm>
              <a:off x="0" y="3086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26" name="Google Shape;1426;p38"/>
            <p:cNvSpPr/>
            <p:nvPr/>
          </p:nvSpPr>
          <p:spPr>
            <a:xfrm>
              <a:off x="0" y="2743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27" name="Google Shape;1427;p38"/>
            <p:cNvSpPr/>
            <p:nvPr/>
          </p:nvSpPr>
          <p:spPr>
            <a:xfrm>
              <a:off x="0" y="2400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28" name="Google Shape;1428;p38"/>
            <p:cNvSpPr/>
            <p:nvPr/>
          </p:nvSpPr>
          <p:spPr>
            <a:xfrm>
              <a:off x="0" y="2057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29" name="Google Shape;1429;p38"/>
            <p:cNvSpPr/>
            <p:nvPr/>
          </p:nvSpPr>
          <p:spPr>
            <a:xfrm>
              <a:off x="0" y="1714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30" name="Google Shape;1430;p38"/>
            <p:cNvSpPr/>
            <p:nvPr/>
          </p:nvSpPr>
          <p:spPr>
            <a:xfrm>
              <a:off x="0" y="1371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31" name="Google Shape;1431;p38"/>
            <p:cNvSpPr/>
            <p:nvPr/>
          </p:nvSpPr>
          <p:spPr>
            <a:xfrm>
              <a:off x="0" y="1028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32" name="Google Shape;1432;p38"/>
            <p:cNvSpPr/>
            <p:nvPr/>
          </p:nvSpPr>
          <p:spPr>
            <a:xfrm>
              <a:off x="0" y="685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33" name="Google Shape;1433;p38"/>
            <p:cNvSpPr/>
            <p:nvPr/>
          </p:nvSpPr>
          <p:spPr>
            <a:xfrm>
              <a:off x="0" y="342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34" name="Google Shape;1434;p38"/>
            <p:cNvSpPr/>
            <p:nvPr/>
          </p:nvSpPr>
          <p:spPr>
            <a:xfrm>
              <a:off x="118946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35" name="Google Shape;1435;p38"/>
            <p:cNvSpPr/>
            <p:nvPr/>
          </p:nvSpPr>
          <p:spPr>
            <a:xfrm>
              <a:off x="1159725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36" name="Google Shape;1436;p38"/>
            <p:cNvSpPr/>
            <p:nvPr/>
          </p:nvSpPr>
          <p:spPr>
            <a:xfrm>
              <a:off x="112998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37" name="Google Shape;1437;p38"/>
            <p:cNvSpPr/>
            <p:nvPr/>
          </p:nvSpPr>
          <p:spPr>
            <a:xfrm>
              <a:off x="1100251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38" name="Google Shape;1438;p38"/>
            <p:cNvSpPr/>
            <p:nvPr/>
          </p:nvSpPr>
          <p:spPr>
            <a:xfrm>
              <a:off x="107051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39" name="Google Shape;1439;p38"/>
            <p:cNvSpPr/>
            <p:nvPr/>
          </p:nvSpPr>
          <p:spPr>
            <a:xfrm>
              <a:off x="1040777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40" name="Google Shape;1440;p38"/>
            <p:cNvSpPr/>
            <p:nvPr/>
          </p:nvSpPr>
          <p:spPr>
            <a:xfrm>
              <a:off x="101104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41" name="Google Shape;1441;p38"/>
            <p:cNvSpPr/>
            <p:nvPr/>
          </p:nvSpPr>
          <p:spPr>
            <a:xfrm>
              <a:off x="981309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42" name="Google Shape;1442;p38"/>
            <p:cNvSpPr/>
            <p:nvPr/>
          </p:nvSpPr>
          <p:spPr>
            <a:xfrm>
              <a:off x="95157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43" name="Google Shape;1443;p38"/>
            <p:cNvSpPr/>
            <p:nvPr/>
          </p:nvSpPr>
          <p:spPr>
            <a:xfrm>
              <a:off x="921835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44" name="Google Shape;1444;p38"/>
            <p:cNvSpPr/>
            <p:nvPr/>
          </p:nvSpPr>
          <p:spPr>
            <a:xfrm>
              <a:off x="89209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45" name="Google Shape;1445;p38"/>
            <p:cNvSpPr/>
            <p:nvPr/>
          </p:nvSpPr>
          <p:spPr>
            <a:xfrm>
              <a:off x="862361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46" name="Google Shape;1446;p38"/>
            <p:cNvSpPr/>
            <p:nvPr/>
          </p:nvSpPr>
          <p:spPr>
            <a:xfrm>
              <a:off x="83262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47" name="Google Shape;1447;p38"/>
            <p:cNvSpPr/>
            <p:nvPr/>
          </p:nvSpPr>
          <p:spPr>
            <a:xfrm>
              <a:off x="80288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48" name="Google Shape;1448;p38"/>
            <p:cNvSpPr/>
            <p:nvPr/>
          </p:nvSpPr>
          <p:spPr>
            <a:xfrm>
              <a:off x="773150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49" name="Google Shape;1449;p38"/>
            <p:cNvSpPr/>
            <p:nvPr/>
          </p:nvSpPr>
          <p:spPr>
            <a:xfrm>
              <a:off x="74341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50" name="Google Shape;1450;p38"/>
            <p:cNvSpPr/>
            <p:nvPr/>
          </p:nvSpPr>
          <p:spPr>
            <a:xfrm>
              <a:off x="713676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51" name="Google Shape;1451;p38"/>
            <p:cNvSpPr/>
            <p:nvPr/>
          </p:nvSpPr>
          <p:spPr>
            <a:xfrm>
              <a:off x="68393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52" name="Google Shape;1452;p38"/>
            <p:cNvSpPr/>
            <p:nvPr/>
          </p:nvSpPr>
          <p:spPr>
            <a:xfrm>
              <a:off x="654202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53" name="Google Shape;1453;p38"/>
            <p:cNvSpPr/>
            <p:nvPr/>
          </p:nvSpPr>
          <p:spPr>
            <a:xfrm>
              <a:off x="62446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54" name="Google Shape;1454;p38"/>
            <p:cNvSpPr/>
            <p:nvPr/>
          </p:nvSpPr>
          <p:spPr>
            <a:xfrm>
              <a:off x="594734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55" name="Google Shape;1455;p38"/>
            <p:cNvSpPr/>
            <p:nvPr/>
          </p:nvSpPr>
          <p:spPr>
            <a:xfrm>
              <a:off x="56499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56" name="Google Shape;1456;p38"/>
            <p:cNvSpPr/>
            <p:nvPr/>
          </p:nvSpPr>
          <p:spPr>
            <a:xfrm>
              <a:off x="535260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57" name="Google Shape;1457;p38"/>
            <p:cNvSpPr/>
            <p:nvPr/>
          </p:nvSpPr>
          <p:spPr>
            <a:xfrm>
              <a:off x="50552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58" name="Google Shape;1458;p38"/>
            <p:cNvSpPr/>
            <p:nvPr/>
          </p:nvSpPr>
          <p:spPr>
            <a:xfrm>
              <a:off x="475786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59" name="Google Shape;1459;p38"/>
            <p:cNvSpPr/>
            <p:nvPr/>
          </p:nvSpPr>
          <p:spPr>
            <a:xfrm>
              <a:off x="44604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60" name="Google Shape;1460;p38"/>
            <p:cNvSpPr/>
            <p:nvPr/>
          </p:nvSpPr>
          <p:spPr>
            <a:xfrm>
              <a:off x="41631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61" name="Google Shape;1461;p38"/>
            <p:cNvSpPr/>
            <p:nvPr/>
          </p:nvSpPr>
          <p:spPr>
            <a:xfrm>
              <a:off x="38657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62" name="Google Shape;1462;p38"/>
            <p:cNvSpPr/>
            <p:nvPr/>
          </p:nvSpPr>
          <p:spPr>
            <a:xfrm>
              <a:off x="35683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63" name="Google Shape;1463;p38"/>
            <p:cNvSpPr/>
            <p:nvPr/>
          </p:nvSpPr>
          <p:spPr>
            <a:xfrm>
              <a:off x="327101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64" name="Google Shape;1464;p38"/>
            <p:cNvSpPr/>
            <p:nvPr/>
          </p:nvSpPr>
          <p:spPr>
            <a:xfrm>
              <a:off x="29736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65" name="Google Shape;1465;p38"/>
            <p:cNvSpPr/>
            <p:nvPr/>
          </p:nvSpPr>
          <p:spPr>
            <a:xfrm>
              <a:off x="267627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66" name="Google Shape;1466;p38"/>
            <p:cNvSpPr/>
            <p:nvPr/>
          </p:nvSpPr>
          <p:spPr>
            <a:xfrm>
              <a:off x="237890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67" name="Google Shape;1467;p38"/>
            <p:cNvSpPr/>
            <p:nvPr/>
          </p:nvSpPr>
          <p:spPr>
            <a:xfrm>
              <a:off x="208153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68" name="Google Shape;1468;p38"/>
            <p:cNvSpPr/>
            <p:nvPr/>
          </p:nvSpPr>
          <p:spPr>
            <a:xfrm>
              <a:off x="17842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69" name="Google Shape;1469;p38"/>
            <p:cNvSpPr/>
            <p:nvPr/>
          </p:nvSpPr>
          <p:spPr>
            <a:xfrm>
              <a:off x="148685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70" name="Google Shape;1470;p38"/>
            <p:cNvSpPr/>
            <p:nvPr/>
          </p:nvSpPr>
          <p:spPr>
            <a:xfrm>
              <a:off x="11894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71" name="Google Shape;1471;p38"/>
            <p:cNvSpPr/>
            <p:nvPr/>
          </p:nvSpPr>
          <p:spPr>
            <a:xfrm>
              <a:off x="89211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72" name="Google Shape;1472;p38"/>
            <p:cNvSpPr/>
            <p:nvPr/>
          </p:nvSpPr>
          <p:spPr>
            <a:xfrm>
              <a:off x="5947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73" name="Google Shape;1473;p38"/>
            <p:cNvSpPr/>
            <p:nvPr/>
          </p:nvSpPr>
          <p:spPr>
            <a:xfrm>
              <a:off x="2973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1474" name="Google Shape;1474;p38"/>
          <p:cNvSpPr/>
          <p:nvPr/>
        </p:nvSpPr>
        <p:spPr>
          <a:xfrm>
            <a:off x="-6000" y="0"/>
            <a:ext cx="9156000" cy="22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5" name="Google Shape;1475;p38"/>
          <p:cNvSpPr txBox="1">
            <a:spLocks noGrp="1"/>
          </p:cNvSpPr>
          <p:nvPr>
            <p:ph type="title"/>
          </p:nvPr>
        </p:nvSpPr>
        <p:spPr>
          <a:xfrm>
            <a:off x="208725" y="344175"/>
            <a:ext cx="6167700" cy="20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76" name="Google Shape;1476;p38"/>
          <p:cNvSpPr txBox="1">
            <a:spLocks noGrp="1"/>
          </p:cNvSpPr>
          <p:nvPr>
            <p:ph type="body" idx="1"/>
          </p:nvPr>
        </p:nvSpPr>
        <p:spPr>
          <a:xfrm>
            <a:off x="208725" y="2751950"/>
            <a:ext cx="2531100" cy="19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>
            <a:endParaRPr/>
          </a:p>
        </p:txBody>
      </p:sp>
      <p:sp>
        <p:nvSpPr>
          <p:cNvPr id="1477" name="Google Shape;1477;p38"/>
          <p:cNvSpPr txBox="1">
            <a:spLocks noGrp="1"/>
          </p:cNvSpPr>
          <p:nvPr>
            <p:ph type="subTitle" idx="2"/>
          </p:nvPr>
        </p:nvSpPr>
        <p:spPr>
          <a:xfrm>
            <a:off x="208725" y="2160100"/>
            <a:ext cx="2531100" cy="52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8" name="Google Shape;1478;p38"/>
          <p:cNvSpPr txBox="1">
            <a:spLocks noGrp="1"/>
          </p:cNvSpPr>
          <p:nvPr>
            <p:ph type="body" idx="3"/>
          </p:nvPr>
        </p:nvSpPr>
        <p:spPr>
          <a:xfrm>
            <a:off x="3310098" y="2751950"/>
            <a:ext cx="2531100" cy="19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>
            <a:endParaRPr/>
          </a:p>
        </p:txBody>
      </p:sp>
      <p:sp>
        <p:nvSpPr>
          <p:cNvPr id="1479" name="Google Shape;1479;p38"/>
          <p:cNvSpPr txBox="1">
            <a:spLocks noGrp="1"/>
          </p:cNvSpPr>
          <p:nvPr>
            <p:ph type="subTitle" idx="4"/>
          </p:nvPr>
        </p:nvSpPr>
        <p:spPr>
          <a:xfrm>
            <a:off x="3310098" y="2160100"/>
            <a:ext cx="2531100" cy="52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0" name="Google Shape;1480;p38"/>
          <p:cNvSpPr txBox="1">
            <a:spLocks noGrp="1"/>
          </p:cNvSpPr>
          <p:nvPr>
            <p:ph type="body" idx="5"/>
          </p:nvPr>
        </p:nvSpPr>
        <p:spPr>
          <a:xfrm>
            <a:off x="6411471" y="2751950"/>
            <a:ext cx="2531100" cy="19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>
            <a:endParaRPr/>
          </a:p>
        </p:txBody>
      </p:sp>
      <p:sp>
        <p:nvSpPr>
          <p:cNvPr id="1481" name="Google Shape;1481;p38"/>
          <p:cNvSpPr txBox="1">
            <a:spLocks noGrp="1"/>
          </p:cNvSpPr>
          <p:nvPr>
            <p:ph type="subTitle" idx="6"/>
          </p:nvPr>
        </p:nvSpPr>
        <p:spPr>
          <a:xfrm>
            <a:off x="6411471" y="2160100"/>
            <a:ext cx="2531100" cy="52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2" name="Google Shape;1482;p38"/>
          <p:cNvSpPr/>
          <p:nvPr/>
        </p:nvSpPr>
        <p:spPr>
          <a:xfrm rot="5400000">
            <a:off x="82250" y="69300"/>
            <a:ext cx="104100" cy="900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2">
          <p15:clr>
            <a:srgbClr val="E46962"/>
          </p15:clr>
        </p15:guide>
        <p15:guide id="2" pos="5688">
          <p15:clr>
            <a:srgbClr val="E46962"/>
          </p15:clr>
        </p15:guide>
        <p15:guide id="3" orient="horz" pos="72">
          <p15:clr>
            <a:srgbClr val="E46962"/>
          </p15:clr>
        </p15:guide>
        <p15:guide id="4" orient="horz" pos="3168">
          <p15:clr>
            <a:srgbClr val="E46962"/>
          </p15:clr>
        </p15:guide>
        <p15:guide id="5" orient="horz" pos="720">
          <p15:clr>
            <a:srgbClr val="E46962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big ideas ">
  <p:cSld name="CUSTOM_1_1_1_1_1_1_1_1_1_1_2_1_1_1_1_1_1_1_1_1_1_1_1_1_1">
    <p:spTree>
      <p:nvGrpSpPr>
        <p:cNvPr id="1" name="Shape 1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" name="Google Shape;1484;p39"/>
          <p:cNvSpPr txBox="1"/>
          <p:nvPr/>
        </p:nvSpPr>
        <p:spPr>
          <a:xfrm>
            <a:off x="2209933" y="1792527"/>
            <a:ext cx="2542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grpSp>
        <p:nvGrpSpPr>
          <p:cNvPr id="1485" name="Google Shape;1485;p39"/>
          <p:cNvGrpSpPr/>
          <p:nvPr/>
        </p:nvGrpSpPr>
        <p:grpSpPr>
          <a:xfrm>
            <a:off x="-6096" y="-3429"/>
            <a:ext cx="9156192" cy="5150358"/>
            <a:chOff x="0" y="0"/>
            <a:chExt cx="12192000" cy="6858000"/>
          </a:xfrm>
        </p:grpSpPr>
        <p:sp>
          <p:nvSpPr>
            <p:cNvPr id="1486" name="Google Shape;1486;p39"/>
            <p:cNvSpPr/>
            <p:nvPr/>
          </p:nvSpPr>
          <p:spPr>
            <a:xfrm>
              <a:off x="0" y="6515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87" name="Google Shape;1487;p39"/>
            <p:cNvSpPr/>
            <p:nvPr/>
          </p:nvSpPr>
          <p:spPr>
            <a:xfrm>
              <a:off x="0" y="6172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88" name="Google Shape;1488;p39"/>
            <p:cNvSpPr/>
            <p:nvPr/>
          </p:nvSpPr>
          <p:spPr>
            <a:xfrm>
              <a:off x="0" y="5829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89" name="Google Shape;1489;p39"/>
            <p:cNvSpPr/>
            <p:nvPr/>
          </p:nvSpPr>
          <p:spPr>
            <a:xfrm>
              <a:off x="0" y="5486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90" name="Google Shape;1490;p39"/>
            <p:cNvSpPr/>
            <p:nvPr/>
          </p:nvSpPr>
          <p:spPr>
            <a:xfrm>
              <a:off x="0" y="5143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91" name="Google Shape;1491;p39"/>
            <p:cNvSpPr/>
            <p:nvPr/>
          </p:nvSpPr>
          <p:spPr>
            <a:xfrm>
              <a:off x="0" y="4800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92" name="Google Shape;1492;p39"/>
            <p:cNvSpPr/>
            <p:nvPr/>
          </p:nvSpPr>
          <p:spPr>
            <a:xfrm>
              <a:off x="0" y="4457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93" name="Google Shape;1493;p39"/>
            <p:cNvSpPr/>
            <p:nvPr/>
          </p:nvSpPr>
          <p:spPr>
            <a:xfrm>
              <a:off x="0" y="4114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94" name="Google Shape;1494;p39"/>
            <p:cNvSpPr/>
            <p:nvPr/>
          </p:nvSpPr>
          <p:spPr>
            <a:xfrm>
              <a:off x="0" y="3771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95" name="Google Shape;1495;p39"/>
            <p:cNvSpPr/>
            <p:nvPr/>
          </p:nvSpPr>
          <p:spPr>
            <a:xfrm>
              <a:off x="0" y="34290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96" name="Google Shape;1496;p39"/>
            <p:cNvSpPr/>
            <p:nvPr/>
          </p:nvSpPr>
          <p:spPr>
            <a:xfrm>
              <a:off x="0" y="3086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97" name="Google Shape;1497;p39"/>
            <p:cNvSpPr/>
            <p:nvPr/>
          </p:nvSpPr>
          <p:spPr>
            <a:xfrm>
              <a:off x="0" y="2743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98" name="Google Shape;1498;p39"/>
            <p:cNvSpPr/>
            <p:nvPr/>
          </p:nvSpPr>
          <p:spPr>
            <a:xfrm>
              <a:off x="0" y="2400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99" name="Google Shape;1499;p39"/>
            <p:cNvSpPr/>
            <p:nvPr/>
          </p:nvSpPr>
          <p:spPr>
            <a:xfrm>
              <a:off x="0" y="2057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00" name="Google Shape;1500;p39"/>
            <p:cNvSpPr/>
            <p:nvPr/>
          </p:nvSpPr>
          <p:spPr>
            <a:xfrm>
              <a:off x="0" y="1714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01" name="Google Shape;1501;p39"/>
            <p:cNvSpPr/>
            <p:nvPr/>
          </p:nvSpPr>
          <p:spPr>
            <a:xfrm>
              <a:off x="0" y="1371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02" name="Google Shape;1502;p39"/>
            <p:cNvSpPr/>
            <p:nvPr/>
          </p:nvSpPr>
          <p:spPr>
            <a:xfrm>
              <a:off x="0" y="1028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03" name="Google Shape;1503;p39"/>
            <p:cNvSpPr/>
            <p:nvPr/>
          </p:nvSpPr>
          <p:spPr>
            <a:xfrm>
              <a:off x="0" y="685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04" name="Google Shape;1504;p39"/>
            <p:cNvSpPr/>
            <p:nvPr/>
          </p:nvSpPr>
          <p:spPr>
            <a:xfrm>
              <a:off x="0" y="342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05" name="Google Shape;1505;p39"/>
            <p:cNvSpPr/>
            <p:nvPr/>
          </p:nvSpPr>
          <p:spPr>
            <a:xfrm>
              <a:off x="118946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06" name="Google Shape;1506;p39"/>
            <p:cNvSpPr/>
            <p:nvPr/>
          </p:nvSpPr>
          <p:spPr>
            <a:xfrm>
              <a:off x="1159725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07" name="Google Shape;1507;p39"/>
            <p:cNvSpPr/>
            <p:nvPr/>
          </p:nvSpPr>
          <p:spPr>
            <a:xfrm>
              <a:off x="112998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08" name="Google Shape;1508;p39"/>
            <p:cNvSpPr/>
            <p:nvPr/>
          </p:nvSpPr>
          <p:spPr>
            <a:xfrm>
              <a:off x="1100251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09" name="Google Shape;1509;p39"/>
            <p:cNvSpPr/>
            <p:nvPr/>
          </p:nvSpPr>
          <p:spPr>
            <a:xfrm>
              <a:off x="107051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10" name="Google Shape;1510;p39"/>
            <p:cNvSpPr/>
            <p:nvPr/>
          </p:nvSpPr>
          <p:spPr>
            <a:xfrm>
              <a:off x="1040777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11" name="Google Shape;1511;p39"/>
            <p:cNvSpPr/>
            <p:nvPr/>
          </p:nvSpPr>
          <p:spPr>
            <a:xfrm>
              <a:off x="101104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12" name="Google Shape;1512;p39"/>
            <p:cNvSpPr/>
            <p:nvPr/>
          </p:nvSpPr>
          <p:spPr>
            <a:xfrm>
              <a:off x="981309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13" name="Google Shape;1513;p39"/>
            <p:cNvSpPr/>
            <p:nvPr/>
          </p:nvSpPr>
          <p:spPr>
            <a:xfrm>
              <a:off x="95157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14" name="Google Shape;1514;p39"/>
            <p:cNvSpPr/>
            <p:nvPr/>
          </p:nvSpPr>
          <p:spPr>
            <a:xfrm>
              <a:off x="921835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15" name="Google Shape;1515;p39"/>
            <p:cNvSpPr/>
            <p:nvPr/>
          </p:nvSpPr>
          <p:spPr>
            <a:xfrm>
              <a:off x="89209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16" name="Google Shape;1516;p39"/>
            <p:cNvSpPr/>
            <p:nvPr/>
          </p:nvSpPr>
          <p:spPr>
            <a:xfrm>
              <a:off x="862361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17" name="Google Shape;1517;p39"/>
            <p:cNvSpPr/>
            <p:nvPr/>
          </p:nvSpPr>
          <p:spPr>
            <a:xfrm>
              <a:off x="83262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18" name="Google Shape;1518;p39"/>
            <p:cNvSpPr/>
            <p:nvPr/>
          </p:nvSpPr>
          <p:spPr>
            <a:xfrm>
              <a:off x="80288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19" name="Google Shape;1519;p39"/>
            <p:cNvSpPr/>
            <p:nvPr/>
          </p:nvSpPr>
          <p:spPr>
            <a:xfrm>
              <a:off x="773150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20" name="Google Shape;1520;p39"/>
            <p:cNvSpPr/>
            <p:nvPr/>
          </p:nvSpPr>
          <p:spPr>
            <a:xfrm>
              <a:off x="74341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21" name="Google Shape;1521;p39"/>
            <p:cNvSpPr/>
            <p:nvPr/>
          </p:nvSpPr>
          <p:spPr>
            <a:xfrm>
              <a:off x="713676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22" name="Google Shape;1522;p39"/>
            <p:cNvSpPr/>
            <p:nvPr/>
          </p:nvSpPr>
          <p:spPr>
            <a:xfrm>
              <a:off x="68393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23" name="Google Shape;1523;p39"/>
            <p:cNvSpPr/>
            <p:nvPr/>
          </p:nvSpPr>
          <p:spPr>
            <a:xfrm>
              <a:off x="654202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24" name="Google Shape;1524;p39"/>
            <p:cNvSpPr/>
            <p:nvPr/>
          </p:nvSpPr>
          <p:spPr>
            <a:xfrm>
              <a:off x="62446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25" name="Google Shape;1525;p39"/>
            <p:cNvSpPr/>
            <p:nvPr/>
          </p:nvSpPr>
          <p:spPr>
            <a:xfrm>
              <a:off x="594734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26" name="Google Shape;1526;p39"/>
            <p:cNvSpPr/>
            <p:nvPr/>
          </p:nvSpPr>
          <p:spPr>
            <a:xfrm>
              <a:off x="56499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27" name="Google Shape;1527;p39"/>
            <p:cNvSpPr/>
            <p:nvPr/>
          </p:nvSpPr>
          <p:spPr>
            <a:xfrm>
              <a:off x="535260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28" name="Google Shape;1528;p39"/>
            <p:cNvSpPr/>
            <p:nvPr/>
          </p:nvSpPr>
          <p:spPr>
            <a:xfrm>
              <a:off x="50552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29" name="Google Shape;1529;p39"/>
            <p:cNvSpPr/>
            <p:nvPr/>
          </p:nvSpPr>
          <p:spPr>
            <a:xfrm>
              <a:off x="475786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30" name="Google Shape;1530;p39"/>
            <p:cNvSpPr/>
            <p:nvPr/>
          </p:nvSpPr>
          <p:spPr>
            <a:xfrm>
              <a:off x="44604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31" name="Google Shape;1531;p39"/>
            <p:cNvSpPr/>
            <p:nvPr/>
          </p:nvSpPr>
          <p:spPr>
            <a:xfrm>
              <a:off x="41631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32" name="Google Shape;1532;p39"/>
            <p:cNvSpPr/>
            <p:nvPr/>
          </p:nvSpPr>
          <p:spPr>
            <a:xfrm>
              <a:off x="38657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33" name="Google Shape;1533;p39"/>
            <p:cNvSpPr/>
            <p:nvPr/>
          </p:nvSpPr>
          <p:spPr>
            <a:xfrm>
              <a:off x="35683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34" name="Google Shape;1534;p39"/>
            <p:cNvSpPr/>
            <p:nvPr/>
          </p:nvSpPr>
          <p:spPr>
            <a:xfrm>
              <a:off x="327101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35" name="Google Shape;1535;p39"/>
            <p:cNvSpPr/>
            <p:nvPr/>
          </p:nvSpPr>
          <p:spPr>
            <a:xfrm>
              <a:off x="29736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36" name="Google Shape;1536;p39"/>
            <p:cNvSpPr/>
            <p:nvPr/>
          </p:nvSpPr>
          <p:spPr>
            <a:xfrm>
              <a:off x="267627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37" name="Google Shape;1537;p39"/>
            <p:cNvSpPr/>
            <p:nvPr/>
          </p:nvSpPr>
          <p:spPr>
            <a:xfrm>
              <a:off x="237890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38" name="Google Shape;1538;p39"/>
            <p:cNvSpPr/>
            <p:nvPr/>
          </p:nvSpPr>
          <p:spPr>
            <a:xfrm>
              <a:off x="208153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39" name="Google Shape;1539;p39"/>
            <p:cNvSpPr/>
            <p:nvPr/>
          </p:nvSpPr>
          <p:spPr>
            <a:xfrm>
              <a:off x="17842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40" name="Google Shape;1540;p39"/>
            <p:cNvSpPr/>
            <p:nvPr/>
          </p:nvSpPr>
          <p:spPr>
            <a:xfrm>
              <a:off x="148685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41" name="Google Shape;1541;p39"/>
            <p:cNvSpPr/>
            <p:nvPr/>
          </p:nvSpPr>
          <p:spPr>
            <a:xfrm>
              <a:off x="11894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42" name="Google Shape;1542;p39"/>
            <p:cNvSpPr/>
            <p:nvPr/>
          </p:nvSpPr>
          <p:spPr>
            <a:xfrm>
              <a:off x="89211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43" name="Google Shape;1543;p39"/>
            <p:cNvSpPr/>
            <p:nvPr/>
          </p:nvSpPr>
          <p:spPr>
            <a:xfrm>
              <a:off x="5947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44" name="Google Shape;1544;p39"/>
            <p:cNvSpPr/>
            <p:nvPr/>
          </p:nvSpPr>
          <p:spPr>
            <a:xfrm>
              <a:off x="2973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1545" name="Google Shape;1545;p39"/>
          <p:cNvSpPr/>
          <p:nvPr/>
        </p:nvSpPr>
        <p:spPr>
          <a:xfrm>
            <a:off x="-6000" y="0"/>
            <a:ext cx="9156000" cy="22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6" name="Google Shape;1546;p39"/>
          <p:cNvSpPr txBox="1">
            <a:spLocks noGrp="1"/>
          </p:cNvSpPr>
          <p:nvPr>
            <p:ph type="title"/>
          </p:nvPr>
        </p:nvSpPr>
        <p:spPr>
          <a:xfrm>
            <a:off x="208725" y="344175"/>
            <a:ext cx="6167700" cy="20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47" name="Google Shape;1547;p39"/>
          <p:cNvSpPr txBox="1">
            <a:spLocks noGrp="1"/>
          </p:cNvSpPr>
          <p:nvPr>
            <p:ph type="body" idx="1"/>
          </p:nvPr>
        </p:nvSpPr>
        <p:spPr>
          <a:xfrm>
            <a:off x="208725" y="2751950"/>
            <a:ext cx="1870500" cy="19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>
            <a:endParaRPr/>
          </a:p>
        </p:txBody>
      </p:sp>
      <p:sp>
        <p:nvSpPr>
          <p:cNvPr id="1548" name="Google Shape;1548;p39"/>
          <p:cNvSpPr txBox="1">
            <a:spLocks noGrp="1"/>
          </p:cNvSpPr>
          <p:nvPr>
            <p:ph type="subTitle" idx="2"/>
          </p:nvPr>
        </p:nvSpPr>
        <p:spPr>
          <a:xfrm>
            <a:off x="208725" y="2160100"/>
            <a:ext cx="1870500" cy="52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49" name="Google Shape;1549;p39"/>
          <p:cNvSpPr txBox="1">
            <a:spLocks noGrp="1"/>
          </p:cNvSpPr>
          <p:nvPr>
            <p:ph type="body" idx="3"/>
          </p:nvPr>
        </p:nvSpPr>
        <p:spPr>
          <a:xfrm>
            <a:off x="2500573" y="2751950"/>
            <a:ext cx="1870500" cy="19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>
            <a:endParaRPr/>
          </a:p>
        </p:txBody>
      </p:sp>
      <p:sp>
        <p:nvSpPr>
          <p:cNvPr id="1550" name="Google Shape;1550;p39"/>
          <p:cNvSpPr txBox="1">
            <a:spLocks noGrp="1"/>
          </p:cNvSpPr>
          <p:nvPr>
            <p:ph type="subTitle" idx="4"/>
          </p:nvPr>
        </p:nvSpPr>
        <p:spPr>
          <a:xfrm>
            <a:off x="2500573" y="2160100"/>
            <a:ext cx="1870500" cy="52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51" name="Google Shape;1551;p39"/>
          <p:cNvSpPr txBox="1">
            <a:spLocks noGrp="1"/>
          </p:cNvSpPr>
          <p:nvPr>
            <p:ph type="body" idx="5"/>
          </p:nvPr>
        </p:nvSpPr>
        <p:spPr>
          <a:xfrm>
            <a:off x="4792421" y="2751950"/>
            <a:ext cx="1870500" cy="19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>
            <a:endParaRPr/>
          </a:p>
        </p:txBody>
      </p:sp>
      <p:sp>
        <p:nvSpPr>
          <p:cNvPr id="1552" name="Google Shape;1552;p39"/>
          <p:cNvSpPr txBox="1">
            <a:spLocks noGrp="1"/>
          </p:cNvSpPr>
          <p:nvPr>
            <p:ph type="subTitle" idx="6"/>
          </p:nvPr>
        </p:nvSpPr>
        <p:spPr>
          <a:xfrm>
            <a:off x="4792421" y="2160100"/>
            <a:ext cx="1870500" cy="52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53" name="Google Shape;1553;p39"/>
          <p:cNvSpPr txBox="1">
            <a:spLocks noGrp="1"/>
          </p:cNvSpPr>
          <p:nvPr>
            <p:ph type="body" idx="7"/>
          </p:nvPr>
        </p:nvSpPr>
        <p:spPr>
          <a:xfrm>
            <a:off x="7084271" y="2751950"/>
            <a:ext cx="1870500" cy="19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>
            <a:endParaRPr/>
          </a:p>
        </p:txBody>
      </p:sp>
      <p:sp>
        <p:nvSpPr>
          <p:cNvPr id="1554" name="Google Shape;1554;p39"/>
          <p:cNvSpPr txBox="1">
            <a:spLocks noGrp="1"/>
          </p:cNvSpPr>
          <p:nvPr>
            <p:ph type="subTitle" idx="8"/>
          </p:nvPr>
        </p:nvSpPr>
        <p:spPr>
          <a:xfrm>
            <a:off x="7084271" y="2160100"/>
            <a:ext cx="1870500" cy="52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55" name="Google Shape;1555;p39"/>
          <p:cNvSpPr/>
          <p:nvPr/>
        </p:nvSpPr>
        <p:spPr>
          <a:xfrm rot="5400000">
            <a:off x="82250" y="69300"/>
            <a:ext cx="104100" cy="900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2">
          <p15:clr>
            <a:srgbClr val="E46962"/>
          </p15:clr>
        </p15:guide>
        <p15:guide id="2" pos="5688">
          <p15:clr>
            <a:srgbClr val="E46962"/>
          </p15:clr>
        </p15:guide>
        <p15:guide id="3" orient="horz" pos="72">
          <p15:clr>
            <a:srgbClr val="E46962"/>
          </p15:clr>
        </p15:guide>
        <p15:guide id="4" orient="horz" pos="3168">
          <p15:clr>
            <a:srgbClr val="E46962"/>
          </p15:clr>
        </p15:guide>
        <p15:guide id="5" orient="horz" pos="720">
          <p15:clr>
            <a:srgbClr val="E46962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image">
  <p:cSld name="CUSTOM_1_1_1_1_1_1_1_1_1_1_2_1_1_1_1_1_1_1_1_1_1_1_1_1_1_1">
    <p:spTree>
      <p:nvGrpSpPr>
        <p:cNvPr id="1" name="Shape 1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7" name="Google Shape;1557;p40"/>
          <p:cNvSpPr txBox="1"/>
          <p:nvPr/>
        </p:nvSpPr>
        <p:spPr>
          <a:xfrm>
            <a:off x="2209933" y="1792527"/>
            <a:ext cx="2542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grpSp>
        <p:nvGrpSpPr>
          <p:cNvPr id="1558" name="Google Shape;1558;p40"/>
          <p:cNvGrpSpPr/>
          <p:nvPr/>
        </p:nvGrpSpPr>
        <p:grpSpPr>
          <a:xfrm>
            <a:off x="-6096" y="-3429"/>
            <a:ext cx="9156192" cy="5150358"/>
            <a:chOff x="0" y="0"/>
            <a:chExt cx="12192000" cy="6858000"/>
          </a:xfrm>
        </p:grpSpPr>
        <p:sp>
          <p:nvSpPr>
            <p:cNvPr id="1559" name="Google Shape;1559;p40"/>
            <p:cNvSpPr/>
            <p:nvPr/>
          </p:nvSpPr>
          <p:spPr>
            <a:xfrm>
              <a:off x="0" y="6515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60" name="Google Shape;1560;p40"/>
            <p:cNvSpPr/>
            <p:nvPr/>
          </p:nvSpPr>
          <p:spPr>
            <a:xfrm>
              <a:off x="0" y="6172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61" name="Google Shape;1561;p40"/>
            <p:cNvSpPr/>
            <p:nvPr/>
          </p:nvSpPr>
          <p:spPr>
            <a:xfrm>
              <a:off x="0" y="5829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62" name="Google Shape;1562;p40"/>
            <p:cNvSpPr/>
            <p:nvPr/>
          </p:nvSpPr>
          <p:spPr>
            <a:xfrm>
              <a:off x="0" y="5486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63" name="Google Shape;1563;p40"/>
            <p:cNvSpPr/>
            <p:nvPr/>
          </p:nvSpPr>
          <p:spPr>
            <a:xfrm>
              <a:off x="0" y="5143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64" name="Google Shape;1564;p40"/>
            <p:cNvSpPr/>
            <p:nvPr/>
          </p:nvSpPr>
          <p:spPr>
            <a:xfrm>
              <a:off x="0" y="4800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65" name="Google Shape;1565;p40"/>
            <p:cNvSpPr/>
            <p:nvPr/>
          </p:nvSpPr>
          <p:spPr>
            <a:xfrm>
              <a:off x="0" y="4457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66" name="Google Shape;1566;p40"/>
            <p:cNvSpPr/>
            <p:nvPr/>
          </p:nvSpPr>
          <p:spPr>
            <a:xfrm>
              <a:off x="0" y="4114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67" name="Google Shape;1567;p40"/>
            <p:cNvSpPr/>
            <p:nvPr/>
          </p:nvSpPr>
          <p:spPr>
            <a:xfrm>
              <a:off x="0" y="3771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68" name="Google Shape;1568;p40"/>
            <p:cNvSpPr/>
            <p:nvPr/>
          </p:nvSpPr>
          <p:spPr>
            <a:xfrm>
              <a:off x="0" y="34290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69" name="Google Shape;1569;p40"/>
            <p:cNvSpPr/>
            <p:nvPr/>
          </p:nvSpPr>
          <p:spPr>
            <a:xfrm>
              <a:off x="0" y="3086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70" name="Google Shape;1570;p40"/>
            <p:cNvSpPr/>
            <p:nvPr/>
          </p:nvSpPr>
          <p:spPr>
            <a:xfrm>
              <a:off x="0" y="2743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71" name="Google Shape;1571;p40"/>
            <p:cNvSpPr/>
            <p:nvPr/>
          </p:nvSpPr>
          <p:spPr>
            <a:xfrm>
              <a:off x="0" y="2400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72" name="Google Shape;1572;p40"/>
            <p:cNvSpPr/>
            <p:nvPr/>
          </p:nvSpPr>
          <p:spPr>
            <a:xfrm>
              <a:off x="0" y="2057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73" name="Google Shape;1573;p40"/>
            <p:cNvSpPr/>
            <p:nvPr/>
          </p:nvSpPr>
          <p:spPr>
            <a:xfrm>
              <a:off x="0" y="1714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74" name="Google Shape;1574;p40"/>
            <p:cNvSpPr/>
            <p:nvPr/>
          </p:nvSpPr>
          <p:spPr>
            <a:xfrm>
              <a:off x="0" y="1371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75" name="Google Shape;1575;p40"/>
            <p:cNvSpPr/>
            <p:nvPr/>
          </p:nvSpPr>
          <p:spPr>
            <a:xfrm>
              <a:off x="0" y="1028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76" name="Google Shape;1576;p40"/>
            <p:cNvSpPr/>
            <p:nvPr/>
          </p:nvSpPr>
          <p:spPr>
            <a:xfrm>
              <a:off x="0" y="685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77" name="Google Shape;1577;p40"/>
            <p:cNvSpPr/>
            <p:nvPr/>
          </p:nvSpPr>
          <p:spPr>
            <a:xfrm>
              <a:off x="0" y="342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78" name="Google Shape;1578;p40"/>
            <p:cNvSpPr/>
            <p:nvPr/>
          </p:nvSpPr>
          <p:spPr>
            <a:xfrm>
              <a:off x="118946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79" name="Google Shape;1579;p40"/>
            <p:cNvSpPr/>
            <p:nvPr/>
          </p:nvSpPr>
          <p:spPr>
            <a:xfrm>
              <a:off x="1159725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80" name="Google Shape;1580;p40"/>
            <p:cNvSpPr/>
            <p:nvPr/>
          </p:nvSpPr>
          <p:spPr>
            <a:xfrm>
              <a:off x="112998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81" name="Google Shape;1581;p40"/>
            <p:cNvSpPr/>
            <p:nvPr/>
          </p:nvSpPr>
          <p:spPr>
            <a:xfrm>
              <a:off x="1100251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82" name="Google Shape;1582;p40"/>
            <p:cNvSpPr/>
            <p:nvPr/>
          </p:nvSpPr>
          <p:spPr>
            <a:xfrm>
              <a:off x="107051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83" name="Google Shape;1583;p40"/>
            <p:cNvSpPr/>
            <p:nvPr/>
          </p:nvSpPr>
          <p:spPr>
            <a:xfrm>
              <a:off x="1040777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84" name="Google Shape;1584;p40"/>
            <p:cNvSpPr/>
            <p:nvPr/>
          </p:nvSpPr>
          <p:spPr>
            <a:xfrm>
              <a:off x="101104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85" name="Google Shape;1585;p40"/>
            <p:cNvSpPr/>
            <p:nvPr/>
          </p:nvSpPr>
          <p:spPr>
            <a:xfrm>
              <a:off x="981309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86" name="Google Shape;1586;p40"/>
            <p:cNvSpPr/>
            <p:nvPr/>
          </p:nvSpPr>
          <p:spPr>
            <a:xfrm>
              <a:off x="95157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87" name="Google Shape;1587;p40"/>
            <p:cNvSpPr/>
            <p:nvPr/>
          </p:nvSpPr>
          <p:spPr>
            <a:xfrm>
              <a:off x="921835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88" name="Google Shape;1588;p40"/>
            <p:cNvSpPr/>
            <p:nvPr/>
          </p:nvSpPr>
          <p:spPr>
            <a:xfrm>
              <a:off x="89209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89" name="Google Shape;1589;p40"/>
            <p:cNvSpPr/>
            <p:nvPr/>
          </p:nvSpPr>
          <p:spPr>
            <a:xfrm>
              <a:off x="862361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90" name="Google Shape;1590;p40"/>
            <p:cNvSpPr/>
            <p:nvPr/>
          </p:nvSpPr>
          <p:spPr>
            <a:xfrm>
              <a:off x="83262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91" name="Google Shape;1591;p40"/>
            <p:cNvSpPr/>
            <p:nvPr/>
          </p:nvSpPr>
          <p:spPr>
            <a:xfrm>
              <a:off x="80288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92" name="Google Shape;1592;p40"/>
            <p:cNvSpPr/>
            <p:nvPr/>
          </p:nvSpPr>
          <p:spPr>
            <a:xfrm>
              <a:off x="773150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93" name="Google Shape;1593;p40"/>
            <p:cNvSpPr/>
            <p:nvPr/>
          </p:nvSpPr>
          <p:spPr>
            <a:xfrm>
              <a:off x="74341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94" name="Google Shape;1594;p40"/>
            <p:cNvSpPr/>
            <p:nvPr/>
          </p:nvSpPr>
          <p:spPr>
            <a:xfrm>
              <a:off x="713676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95" name="Google Shape;1595;p40"/>
            <p:cNvSpPr/>
            <p:nvPr/>
          </p:nvSpPr>
          <p:spPr>
            <a:xfrm>
              <a:off x="68393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96" name="Google Shape;1596;p40"/>
            <p:cNvSpPr/>
            <p:nvPr/>
          </p:nvSpPr>
          <p:spPr>
            <a:xfrm>
              <a:off x="654202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97" name="Google Shape;1597;p40"/>
            <p:cNvSpPr/>
            <p:nvPr/>
          </p:nvSpPr>
          <p:spPr>
            <a:xfrm>
              <a:off x="62446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98" name="Google Shape;1598;p40"/>
            <p:cNvSpPr/>
            <p:nvPr/>
          </p:nvSpPr>
          <p:spPr>
            <a:xfrm>
              <a:off x="594734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99" name="Google Shape;1599;p40"/>
            <p:cNvSpPr/>
            <p:nvPr/>
          </p:nvSpPr>
          <p:spPr>
            <a:xfrm>
              <a:off x="56499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00" name="Google Shape;1600;p40"/>
            <p:cNvSpPr/>
            <p:nvPr/>
          </p:nvSpPr>
          <p:spPr>
            <a:xfrm>
              <a:off x="535260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01" name="Google Shape;1601;p40"/>
            <p:cNvSpPr/>
            <p:nvPr/>
          </p:nvSpPr>
          <p:spPr>
            <a:xfrm>
              <a:off x="50552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02" name="Google Shape;1602;p40"/>
            <p:cNvSpPr/>
            <p:nvPr/>
          </p:nvSpPr>
          <p:spPr>
            <a:xfrm>
              <a:off x="475786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03" name="Google Shape;1603;p40"/>
            <p:cNvSpPr/>
            <p:nvPr/>
          </p:nvSpPr>
          <p:spPr>
            <a:xfrm>
              <a:off x="44604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04" name="Google Shape;1604;p40"/>
            <p:cNvSpPr/>
            <p:nvPr/>
          </p:nvSpPr>
          <p:spPr>
            <a:xfrm>
              <a:off x="41631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05" name="Google Shape;1605;p40"/>
            <p:cNvSpPr/>
            <p:nvPr/>
          </p:nvSpPr>
          <p:spPr>
            <a:xfrm>
              <a:off x="38657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06" name="Google Shape;1606;p40"/>
            <p:cNvSpPr/>
            <p:nvPr/>
          </p:nvSpPr>
          <p:spPr>
            <a:xfrm>
              <a:off x="35683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07" name="Google Shape;1607;p40"/>
            <p:cNvSpPr/>
            <p:nvPr/>
          </p:nvSpPr>
          <p:spPr>
            <a:xfrm>
              <a:off x="327101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08" name="Google Shape;1608;p40"/>
            <p:cNvSpPr/>
            <p:nvPr/>
          </p:nvSpPr>
          <p:spPr>
            <a:xfrm>
              <a:off x="29736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09" name="Google Shape;1609;p40"/>
            <p:cNvSpPr/>
            <p:nvPr/>
          </p:nvSpPr>
          <p:spPr>
            <a:xfrm>
              <a:off x="267627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10" name="Google Shape;1610;p40"/>
            <p:cNvSpPr/>
            <p:nvPr/>
          </p:nvSpPr>
          <p:spPr>
            <a:xfrm>
              <a:off x="237890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11" name="Google Shape;1611;p40"/>
            <p:cNvSpPr/>
            <p:nvPr/>
          </p:nvSpPr>
          <p:spPr>
            <a:xfrm>
              <a:off x="208153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12" name="Google Shape;1612;p40"/>
            <p:cNvSpPr/>
            <p:nvPr/>
          </p:nvSpPr>
          <p:spPr>
            <a:xfrm>
              <a:off x="17842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13" name="Google Shape;1613;p40"/>
            <p:cNvSpPr/>
            <p:nvPr/>
          </p:nvSpPr>
          <p:spPr>
            <a:xfrm>
              <a:off x="148685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14" name="Google Shape;1614;p40"/>
            <p:cNvSpPr/>
            <p:nvPr/>
          </p:nvSpPr>
          <p:spPr>
            <a:xfrm>
              <a:off x="11894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15" name="Google Shape;1615;p40"/>
            <p:cNvSpPr/>
            <p:nvPr/>
          </p:nvSpPr>
          <p:spPr>
            <a:xfrm>
              <a:off x="89211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16" name="Google Shape;1616;p40"/>
            <p:cNvSpPr/>
            <p:nvPr/>
          </p:nvSpPr>
          <p:spPr>
            <a:xfrm>
              <a:off x="5947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17" name="Google Shape;1617;p40"/>
            <p:cNvSpPr/>
            <p:nvPr/>
          </p:nvSpPr>
          <p:spPr>
            <a:xfrm>
              <a:off x="2973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1618" name="Google Shape;1618;p40"/>
          <p:cNvSpPr/>
          <p:nvPr/>
        </p:nvSpPr>
        <p:spPr>
          <a:xfrm>
            <a:off x="-6000" y="0"/>
            <a:ext cx="9156000" cy="22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9" name="Google Shape;1619;p40"/>
          <p:cNvSpPr txBox="1">
            <a:spLocks noGrp="1"/>
          </p:cNvSpPr>
          <p:nvPr>
            <p:ph type="title"/>
          </p:nvPr>
        </p:nvSpPr>
        <p:spPr>
          <a:xfrm>
            <a:off x="208725" y="344175"/>
            <a:ext cx="6167700" cy="20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20" name="Google Shape;1620;p40"/>
          <p:cNvSpPr>
            <a:spLocks noGrp="1"/>
          </p:cNvSpPr>
          <p:nvPr>
            <p:ph type="pic" idx="2"/>
          </p:nvPr>
        </p:nvSpPr>
        <p:spPr>
          <a:xfrm>
            <a:off x="213450" y="2022825"/>
            <a:ext cx="8717100" cy="2837700"/>
          </a:xfrm>
          <a:prstGeom prst="roundRect">
            <a:avLst>
              <a:gd name="adj" fmla="val 4123"/>
            </a:avLst>
          </a:prstGeom>
          <a:noFill/>
          <a:ln>
            <a:noFill/>
          </a:ln>
        </p:spPr>
      </p:sp>
      <p:sp>
        <p:nvSpPr>
          <p:cNvPr id="1621" name="Google Shape;1621;p40"/>
          <p:cNvSpPr/>
          <p:nvPr/>
        </p:nvSpPr>
        <p:spPr>
          <a:xfrm rot="5400000">
            <a:off x="82250" y="69300"/>
            <a:ext cx="104100" cy="900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2">
          <p15:clr>
            <a:srgbClr val="E46962"/>
          </p15:clr>
        </p15:guide>
        <p15:guide id="2" pos="5688">
          <p15:clr>
            <a:srgbClr val="E46962"/>
          </p15:clr>
        </p15:guide>
        <p15:guide id="3" orient="horz" pos="72">
          <p15:clr>
            <a:srgbClr val="E46962"/>
          </p15:clr>
        </p15:guide>
        <p15:guide id="4" orient="horz" pos="3168">
          <p15:clr>
            <a:srgbClr val="E46962"/>
          </p15:clr>
        </p15:guide>
        <p15:guide id="5" orient="horz" pos="720">
          <p15:clr>
            <a:srgbClr val="E46962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storyboards">
  <p:cSld name="CUSTOM_1_1_1_1_1_1_1_1_1_1_2_1_1_1_1_1_1_1_1_1_1_1_1_1_1_1_1">
    <p:spTree>
      <p:nvGrpSpPr>
        <p:cNvPr id="1" name="Shape 1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3" name="Google Shape;1623;p41"/>
          <p:cNvSpPr txBox="1"/>
          <p:nvPr/>
        </p:nvSpPr>
        <p:spPr>
          <a:xfrm>
            <a:off x="2209933" y="1792527"/>
            <a:ext cx="2542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grpSp>
        <p:nvGrpSpPr>
          <p:cNvPr id="1624" name="Google Shape;1624;p41"/>
          <p:cNvGrpSpPr/>
          <p:nvPr/>
        </p:nvGrpSpPr>
        <p:grpSpPr>
          <a:xfrm>
            <a:off x="-6096" y="-3429"/>
            <a:ext cx="9156192" cy="5150358"/>
            <a:chOff x="0" y="0"/>
            <a:chExt cx="12192000" cy="6858000"/>
          </a:xfrm>
        </p:grpSpPr>
        <p:sp>
          <p:nvSpPr>
            <p:cNvPr id="1625" name="Google Shape;1625;p41"/>
            <p:cNvSpPr/>
            <p:nvPr/>
          </p:nvSpPr>
          <p:spPr>
            <a:xfrm>
              <a:off x="0" y="6515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26" name="Google Shape;1626;p41"/>
            <p:cNvSpPr/>
            <p:nvPr/>
          </p:nvSpPr>
          <p:spPr>
            <a:xfrm>
              <a:off x="0" y="6172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27" name="Google Shape;1627;p41"/>
            <p:cNvSpPr/>
            <p:nvPr/>
          </p:nvSpPr>
          <p:spPr>
            <a:xfrm>
              <a:off x="0" y="5829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28" name="Google Shape;1628;p41"/>
            <p:cNvSpPr/>
            <p:nvPr/>
          </p:nvSpPr>
          <p:spPr>
            <a:xfrm>
              <a:off x="0" y="5486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29" name="Google Shape;1629;p41"/>
            <p:cNvSpPr/>
            <p:nvPr/>
          </p:nvSpPr>
          <p:spPr>
            <a:xfrm>
              <a:off x="0" y="5143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30" name="Google Shape;1630;p41"/>
            <p:cNvSpPr/>
            <p:nvPr/>
          </p:nvSpPr>
          <p:spPr>
            <a:xfrm>
              <a:off x="0" y="4800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31" name="Google Shape;1631;p41"/>
            <p:cNvSpPr/>
            <p:nvPr/>
          </p:nvSpPr>
          <p:spPr>
            <a:xfrm>
              <a:off x="0" y="4457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32" name="Google Shape;1632;p41"/>
            <p:cNvSpPr/>
            <p:nvPr/>
          </p:nvSpPr>
          <p:spPr>
            <a:xfrm>
              <a:off x="0" y="4114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33" name="Google Shape;1633;p41"/>
            <p:cNvSpPr/>
            <p:nvPr/>
          </p:nvSpPr>
          <p:spPr>
            <a:xfrm>
              <a:off x="0" y="3771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34" name="Google Shape;1634;p41"/>
            <p:cNvSpPr/>
            <p:nvPr/>
          </p:nvSpPr>
          <p:spPr>
            <a:xfrm>
              <a:off x="0" y="34290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35" name="Google Shape;1635;p41"/>
            <p:cNvSpPr/>
            <p:nvPr/>
          </p:nvSpPr>
          <p:spPr>
            <a:xfrm>
              <a:off x="0" y="3086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36" name="Google Shape;1636;p41"/>
            <p:cNvSpPr/>
            <p:nvPr/>
          </p:nvSpPr>
          <p:spPr>
            <a:xfrm>
              <a:off x="0" y="2743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37" name="Google Shape;1637;p41"/>
            <p:cNvSpPr/>
            <p:nvPr/>
          </p:nvSpPr>
          <p:spPr>
            <a:xfrm>
              <a:off x="0" y="2400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38" name="Google Shape;1638;p41"/>
            <p:cNvSpPr/>
            <p:nvPr/>
          </p:nvSpPr>
          <p:spPr>
            <a:xfrm>
              <a:off x="0" y="2057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39" name="Google Shape;1639;p41"/>
            <p:cNvSpPr/>
            <p:nvPr/>
          </p:nvSpPr>
          <p:spPr>
            <a:xfrm>
              <a:off x="0" y="1714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40" name="Google Shape;1640;p41"/>
            <p:cNvSpPr/>
            <p:nvPr/>
          </p:nvSpPr>
          <p:spPr>
            <a:xfrm>
              <a:off x="0" y="1371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41" name="Google Shape;1641;p41"/>
            <p:cNvSpPr/>
            <p:nvPr/>
          </p:nvSpPr>
          <p:spPr>
            <a:xfrm>
              <a:off x="0" y="1028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42" name="Google Shape;1642;p41"/>
            <p:cNvSpPr/>
            <p:nvPr/>
          </p:nvSpPr>
          <p:spPr>
            <a:xfrm>
              <a:off x="0" y="685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43" name="Google Shape;1643;p41"/>
            <p:cNvSpPr/>
            <p:nvPr/>
          </p:nvSpPr>
          <p:spPr>
            <a:xfrm>
              <a:off x="0" y="342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44" name="Google Shape;1644;p41"/>
            <p:cNvSpPr/>
            <p:nvPr/>
          </p:nvSpPr>
          <p:spPr>
            <a:xfrm>
              <a:off x="118946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45" name="Google Shape;1645;p41"/>
            <p:cNvSpPr/>
            <p:nvPr/>
          </p:nvSpPr>
          <p:spPr>
            <a:xfrm>
              <a:off x="1159725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46" name="Google Shape;1646;p41"/>
            <p:cNvSpPr/>
            <p:nvPr/>
          </p:nvSpPr>
          <p:spPr>
            <a:xfrm>
              <a:off x="112998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47" name="Google Shape;1647;p41"/>
            <p:cNvSpPr/>
            <p:nvPr/>
          </p:nvSpPr>
          <p:spPr>
            <a:xfrm>
              <a:off x="1100251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48" name="Google Shape;1648;p41"/>
            <p:cNvSpPr/>
            <p:nvPr/>
          </p:nvSpPr>
          <p:spPr>
            <a:xfrm>
              <a:off x="107051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49" name="Google Shape;1649;p41"/>
            <p:cNvSpPr/>
            <p:nvPr/>
          </p:nvSpPr>
          <p:spPr>
            <a:xfrm>
              <a:off x="1040777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50" name="Google Shape;1650;p41"/>
            <p:cNvSpPr/>
            <p:nvPr/>
          </p:nvSpPr>
          <p:spPr>
            <a:xfrm>
              <a:off x="101104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51" name="Google Shape;1651;p41"/>
            <p:cNvSpPr/>
            <p:nvPr/>
          </p:nvSpPr>
          <p:spPr>
            <a:xfrm>
              <a:off x="981309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52" name="Google Shape;1652;p41"/>
            <p:cNvSpPr/>
            <p:nvPr/>
          </p:nvSpPr>
          <p:spPr>
            <a:xfrm>
              <a:off x="95157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53" name="Google Shape;1653;p41"/>
            <p:cNvSpPr/>
            <p:nvPr/>
          </p:nvSpPr>
          <p:spPr>
            <a:xfrm>
              <a:off x="921835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54" name="Google Shape;1654;p41"/>
            <p:cNvSpPr/>
            <p:nvPr/>
          </p:nvSpPr>
          <p:spPr>
            <a:xfrm>
              <a:off x="89209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55" name="Google Shape;1655;p41"/>
            <p:cNvSpPr/>
            <p:nvPr/>
          </p:nvSpPr>
          <p:spPr>
            <a:xfrm>
              <a:off x="862361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56" name="Google Shape;1656;p41"/>
            <p:cNvSpPr/>
            <p:nvPr/>
          </p:nvSpPr>
          <p:spPr>
            <a:xfrm>
              <a:off x="83262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57" name="Google Shape;1657;p41"/>
            <p:cNvSpPr/>
            <p:nvPr/>
          </p:nvSpPr>
          <p:spPr>
            <a:xfrm>
              <a:off x="80288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58" name="Google Shape;1658;p41"/>
            <p:cNvSpPr/>
            <p:nvPr/>
          </p:nvSpPr>
          <p:spPr>
            <a:xfrm>
              <a:off x="773150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59" name="Google Shape;1659;p41"/>
            <p:cNvSpPr/>
            <p:nvPr/>
          </p:nvSpPr>
          <p:spPr>
            <a:xfrm>
              <a:off x="74341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60" name="Google Shape;1660;p41"/>
            <p:cNvSpPr/>
            <p:nvPr/>
          </p:nvSpPr>
          <p:spPr>
            <a:xfrm>
              <a:off x="713676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61" name="Google Shape;1661;p41"/>
            <p:cNvSpPr/>
            <p:nvPr/>
          </p:nvSpPr>
          <p:spPr>
            <a:xfrm>
              <a:off x="68393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62" name="Google Shape;1662;p41"/>
            <p:cNvSpPr/>
            <p:nvPr/>
          </p:nvSpPr>
          <p:spPr>
            <a:xfrm>
              <a:off x="654202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63" name="Google Shape;1663;p41"/>
            <p:cNvSpPr/>
            <p:nvPr/>
          </p:nvSpPr>
          <p:spPr>
            <a:xfrm>
              <a:off x="62446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64" name="Google Shape;1664;p41"/>
            <p:cNvSpPr/>
            <p:nvPr/>
          </p:nvSpPr>
          <p:spPr>
            <a:xfrm>
              <a:off x="594734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65" name="Google Shape;1665;p41"/>
            <p:cNvSpPr/>
            <p:nvPr/>
          </p:nvSpPr>
          <p:spPr>
            <a:xfrm>
              <a:off x="56499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66" name="Google Shape;1666;p41"/>
            <p:cNvSpPr/>
            <p:nvPr/>
          </p:nvSpPr>
          <p:spPr>
            <a:xfrm>
              <a:off x="535260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67" name="Google Shape;1667;p41"/>
            <p:cNvSpPr/>
            <p:nvPr/>
          </p:nvSpPr>
          <p:spPr>
            <a:xfrm>
              <a:off x="50552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68" name="Google Shape;1668;p41"/>
            <p:cNvSpPr/>
            <p:nvPr/>
          </p:nvSpPr>
          <p:spPr>
            <a:xfrm>
              <a:off x="475786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69" name="Google Shape;1669;p41"/>
            <p:cNvSpPr/>
            <p:nvPr/>
          </p:nvSpPr>
          <p:spPr>
            <a:xfrm>
              <a:off x="44604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70" name="Google Shape;1670;p41"/>
            <p:cNvSpPr/>
            <p:nvPr/>
          </p:nvSpPr>
          <p:spPr>
            <a:xfrm>
              <a:off x="41631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71" name="Google Shape;1671;p41"/>
            <p:cNvSpPr/>
            <p:nvPr/>
          </p:nvSpPr>
          <p:spPr>
            <a:xfrm>
              <a:off x="38657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72" name="Google Shape;1672;p41"/>
            <p:cNvSpPr/>
            <p:nvPr/>
          </p:nvSpPr>
          <p:spPr>
            <a:xfrm>
              <a:off x="35683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73" name="Google Shape;1673;p41"/>
            <p:cNvSpPr/>
            <p:nvPr/>
          </p:nvSpPr>
          <p:spPr>
            <a:xfrm>
              <a:off x="327101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74" name="Google Shape;1674;p41"/>
            <p:cNvSpPr/>
            <p:nvPr/>
          </p:nvSpPr>
          <p:spPr>
            <a:xfrm>
              <a:off x="29736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75" name="Google Shape;1675;p41"/>
            <p:cNvSpPr/>
            <p:nvPr/>
          </p:nvSpPr>
          <p:spPr>
            <a:xfrm>
              <a:off x="267627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76" name="Google Shape;1676;p41"/>
            <p:cNvSpPr/>
            <p:nvPr/>
          </p:nvSpPr>
          <p:spPr>
            <a:xfrm>
              <a:off x="237890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77" name="Google Shape;1677;p41"/>
            <p:cNvSpPr/>
            <p:nvPr/>
          </p:nvSpPr>
          <p:spPr>
            <a:xfrm>
              <a:off x="208153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78" name="Google Shape;1678;p41"/>
            <p:cNvSpPr/>
            <p:nvPr/>
          </p:nvSpPr>
          <p:spPr>
            <a:xfrm>
              <a:off x="17842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79" name="Google Shape;1679;p41"/>
            <p:cNvSpPr/>
            <p:nvPr/>
          </p:nvSpPr>
          <p:spPr>
            <a:xfrm>
              <a:off x="148685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80" name="Google Shape;1680;p41"/>
            <p:cNvSpPr/>
            <p:nvPr/>
          </p:nvSpPr>
          <p:spPr>
            <a:xfrm>
              <a:off x="11894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81" name="Google Shape;1681;p41"/>
            <p:cNvSpPr/>
            <p:nvPr/>
          </p:nvSpPr>
          <p:spPr>
            <a:xfrm>
              <a:off x="89211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82" name="Google Shape;1682;p41"/>
            <p:cNvSpPr/>
            <p:nvPr/>
          </p:nvSpPr>
          <p:spPr>
            <a:xfrm>
              <a:off x="5947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83" name="Google Shape;1683;p41"/>
            <p:cNvSpPr/>
            <p:nvPr/>
          </p:nvSpPr>
          <p:spPr>
            <a:xfrm>
              <a:off x="2973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1684" name="Google Shape;1684;p41"/>
          <p:cNvSpPr/>
          <p:nvPr/>
        </p:nvSpPr>
        <p:spPr>
          <a:xfrm>
            <a:off x="-6000" y="0"/>
            <a:ext cx="9156000" cy="22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5" name="Google Shape;1685;p41"/>
          <p:cNvSpPr txBox="1">
            <a:spLocks noGrp="1"/>
          </p:cNvSpPr>
          <p:nvPr>
            <p:ph type="title"/>
          </p:nvPr>
        </p:nvSpPr>
        <p:spPr>
          <a:xfrm>
            <a:off x="208725" y="344175"/>
            <a:ext cx="6167700" cy="20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86" name="Google Shape;1686;p41"/>
          <p:cNvSpPr txBox="1">
            <a:spLocks noGrp="1"/>
          </p:cNvSpPr>
          <p:nvPr>
            <p:ph type="body" idx="1"/>
          </p:nvPr>
        </p:nvSpPr>
        <p:spPr>
          <a:xfrm>
            <a:off x="1173600" y="2391699"/>
            <a:ext cx="30543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>
            <a:endParaRPr/>
          </a:p>
        </p:txBody>
      </p:sp>
      <p:sp>
        <p:nvSpPr>
          <p:cNvPr id="1687" name="Google Shape;1687;p41"/>
          <p:cNvSpPr txBox="1">
            <a:spLocks noGrp="1"/>
          </p:cNvSpPr>
          <p:nvPr>
            <p:ph type="subTitle" idx="2"/>
          </p:nvPr>
        </p:nvSpPr>
        <p:spPr>
          <a:xfrm>
            <a:off x="1173600" y="2160100"/>
            <a:ext cx="3054300" cy="20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88" name="Google Shape;1688;p41"/>
          <p:cNvSpPr txBox="1">
            <a:spLocks noGrp="1"/>
          </p:cNvSpPr>
          <p:nvPr>
            <p:ph type="body" idx="3"/>
          </p:nvPr>
        </p:nvSpPr>
        <p:spPr>
          <a:xfrm>
            <a:off x="4916100" y="2391699"/>
            <a:ext cx="30543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>
            <a:endParaRPr/>
          </a:p>
        </p:txBody>
      </p:sp>
      <p:sp>
        <p:nvSpPr>
          <p:cNvPr id="1689" name="Google Shape;1689;p41"/>
          <p:cNvSpPr txBox="1">
            <a:spLocks noGrp="1"/>
          </p:cNvSpPr>
          <p:nvPr>
            <p:ph type="subTitle" idx="4"/>
          </p:nvPr>
        </p:nvSpPr>
        <p:spPr>
          <a:xfrm>
            <a:off x="4916100" y="2160100"/>
            <a:ext cx="3054300" cy="20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90" name="Google Shape;1690;p41"/>
          <p:cNvSpPr>
            <a:spLocks noGrp="1"/>
          </p:cNvSpPr>
          <p:nvPr>
            <p:ph type="pic" idx="5"/>
          </p:nvPr>
        </p:nvSpPr>
        <p:spPr>
          <a:xfrm>
            <a:off x="1173600" y="3022475"/>
            <a:ext cx="3054300" cy="1864500"/>
          </a:xfrm>
          <a:prstGeom prst="roundRect">
            <a:avLst>
              <a:gd name="adj" fmla="val 3854"/>
            </a:avLst>
          </a:prstGeom>
          <a:noFill/>
          <a:ln>
            <a:noFill/>
          </a:ln>
        </p:spPr>
      </p:sp>
      <p:sp>
        <p:nvSpPr>
          <p:cNvPr id="1691" name="Google Shape;1691;p41"/>
          <p:cNvSpPr>
            <a:spLocks noGrp="1"/>
          </p:cNvSpPr>
          <p:nvPr>
            <p:ph type="pic" idx="6"/>
          </p:nvPr>
        </p:nvSpPr>
        <p:spPr>
          <a:xfrm>
            <a:off x="4916100" y="3022475"/>
            <a:ext cx="3054300" cy="1864500"/>
          </a:xfrm>
          <a:prstGeom prst="roundRect">
            <a:avLst>
              <a:gd name="adj" fmla="val 3854"/>
            </a:avLst>
          </a:prstGeom>
          <a:noFill/>
          <a:ln>
            <a:noFill/>
          </a:ln>
        </p:spPr>
      </p:sp>
      <p:sp>
        <p:nvSpPr>
          <p:cNvPr id="1692" name="Google Shape;1692;p41"/>
          <p:cNvSpPr/>
          <p:nvPr/>
        </p:nvSpPr>
        <p:spPr>
          <a:xfrm rot="5400000">
            <a:off x="82250" y="69300"/>
            <a:ext cx="104100" cy="900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2">
          <p15:clr>
            <a:srgbClr val="E46962"/>
          </p15:clr>
        </p15:guide>
        <p15:guide id="2" pos="5688">
          <p15:clr>
            <a:srgbClr val="E46962"/>
          </p15:clr>
        </p15:guide>
        <p15:guide id="3" orient="horz" pos="72">
          <p15:clr>
            <a:srgbClr val="E46962"/>
          </p15:clr>
        </p15:guide>
        <p15:guide id="4" orient="horz" pos="3168">
          <p15:clr>
            <a:srgbClr val="E46962"/>
          </p15:clr>
        </p15:guide>
        <p15:guide id="5" orient="horz" pos="720">
          <p15:clr>
            <a:srgbClr val="E46962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storyboards">
  <p:cSld name="CUSTOM_1_1_1_1_1_1_1_1_1_1_2_1_1_1_1_1_1_1_1_1_1_1_1_1_1_1_1_1">
    <p:spTree>
      <p:nvGrpSpPr>
        <p:cNvPr id="1" name="Shape 1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4" name="Google Shape;1694;p42"/>
          <p:cNvSpPr txBox="1"/>
          <p:nvPr/>
        </p:nvSpPr>
        <p:spPr>
          <a:xfrm>
            <a:off x="2209933" y="1792527"/>
            <a:ext cx="2542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grpSp>
        <p:nvGrpSpPr>
          <p:cNvPr id="1695" name="Google Shape;1695;p42"/>
          <p:cNvGrpSpPr/>
          <p:nvPr/>
        </p:nvGrpSpPr>
        <p:grpSpPr>
          <a:xfrm>
            <a:off x="-6096" y="-3429"/>
            <a:ext cx="9156192" cy="5150358"/>
            <a:chOff x="0" y="0"/>
            <a:chExt cx="12192000" cy="6858000"/>
          </a:xfrm>
        </p:grpSpPr>
        <p:sp>
          <p:nvSpPr>
            <p:cNvPr id="1696" name="Google Shape;1696;p42"/>
            <p:cNvSpPr/>
            <p:nvPr/>
          </p:nvSpPr>
          <p:spPr>
            <a:xfrm>
              <a:off x="0" y="6515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97" name="Google Shape;1697;p42"/>
            <p:cNvSpPr/>
            <p:nvPr/>
          </p:nvSpPr>
          <p:spPr>
            <a:xfrm>
              <a:off x="0" y="6172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98" name="Google Shape;1698;p42"/>
            <p:cNvSpPr/>
            <p:nvPr/>
          </p:nvSpPr>
          <p:spPr>
            <a:xfrm>
              <a:off x="0" y="5829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99" name="Google Shape;1699;p42"/>
            <p:cNvSpPr/>
            <p:nvPr/>
          </p:nvSpPr>
          <p:spPr>
            <a:xfrm>
              <a:off x="0" y="5486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00" name="Google Shape;1700;p42"/>
            <p:cNvSpPr/>
            <p:nvPr/>
          </p:nvSpPr>
          <p:spPr>
            <a:xfrm>
              <a:off x="0" y="5143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01" name="Google Shape;1701;p42"/>
            <p:cNvSpPr/>
            <p:nvPr/>
          </p:nvSpPr>
          <p:spPr>
            <a:xfrm>
              <a:off x="0" y="4800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02" name="Google Shape;1702;p42"/>
            <p:cNvSpPr/>
            <p:nvPr/>
          </p:nvSpPr>
          <p:spPr>
            <a:xfrm>
              <a:off x="0" y="4457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03" name="Google Shape;1703;p42"/>
            <p:cNvSpPr/>
            <p:nvPr/>
          </p:nvSpPr>
          <p:spPr>
            <a:xfrm>
              <a:off x="0" y="4114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04" name="Google Shape;1704;p42"/>
            <p:cNvSpPr/>
            <p:nvPr/>
          </p:nvSpPr>
          <p:spPr>
            <a:xfrm>
              <a:off x="0" y="3771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05" name="Google Shape;1705;p42"/>
            <p:cNvSpPr/>
            <p:nvPr/>
          </p:nvSpPr>
          <p:spPr>
            <a:xfrm>
              <a:off x="0" y="34290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06" name="Google Shape;1706;p42"/>
            <p:cNvSpPr/>
            <p:nvPr/>
          </p:nvSpPr>
          <p:spPr>
            <a:xfrm>
              <a:off x="0" y="3086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07" name="Google Shape;1707;p42"/>
            <p:cNvSpPr/>
            <p:nvPr/>
          </p:nvSpPr>
          <p:spPr>
            <a:xfrm>
              <a:off x="0" y="2743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08" name="Google Shape;1708;p42"/>
            <p:cNvSpPr/>
            <p:nvPr/>
          </p:nvSpPr>
          <p:spPr>
            <a:xfrm>
              <a:off x="0" y="2400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09" name="Google Shape;1709;p42"/>
            <p:cNvSpPr/>
            <p:nvPr/>
          </p:nvSpPr>
          <p:spPr>
            <a:xfrm>
              <a:off x="0" y="2057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10" name="Google Shape;1710;p42"/>
            <p:cNvSpPr/>
            <p:nvPr/>
          </p:nvSpPr>
          <p:spPr>
            <a:xfrm>
              <a:off x="0" y="1714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11" name="Google Shape;1711;p42"/>
            <p:cNvSpPr/>
            <p:nvPr/>
          </p:nvSpPr>
          <p:spPr>
            <a:xfrm>
              <a:off x="0" y="1371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12" name="Google Shape;1712;p42"/>
            <p:cNvSpPr/>
            <p:nvPr/>
          </p:nvSpPr>
          <p:spPr>
            <a:xfrm>
              <a:off x="0" y="1028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13" name="Google Shape;1713;p42"/>
            <p:cNvSpPr/>
            <p:nvPr/>
          </p:nvSpPr>
          <p:spPr>
            <a:xfrm>
              <a:off x="0" y="685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14" name="Google Shape;1714;p42"/>
            <p:cNvSpPr/>
            <p:nvPr/>
          </p:nvSpPr>
          <p:spPr>
            <a:xfrm>
              <a:off x="0" y="342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15" name="Google Shape;1715;p42"/>
            <p:cNvSpPr/>
            <p:nvPr/>
          </p:nvSpPr>
          <p:spPr>
            <a:xfrm>
              <a:off x="118946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16" name="Google Shape;1716;p42"/>
            <p:cNvSpPr/>
            <p:nvPr/>
          </p:nvSpPr>
          <p:spPr>
            <a:xfrm>
              <a:off x="1159725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17" name="Google Shape;1717;p42"/>
            <p:cNvSpPr/>
            <p:nvPr/>
          </p:nvSpPr>
          <p:spPr>
            <a:xfrm>
              <a:off x="112998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18" name="Google Shape;1718;p42"/>
            <p:cNvSpPr/>
            <p:nvPr/>
          </p:nvSpPr>
          <p:spPr>
            <a:xfrm>
              <a:off x="1100251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19" name="Google Shape;1719;p42"/>
            <p:cNvSpPr/>
            <p:nvPr/>
          </p:nvSpPr>
          <p:spPr>
            <a:xfrm>
              <a:off x="107051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20" name="Google Shape;1720;p42"/>
            <p:cNvSpPr/>
            <p:nvPr/>
          </p:nvSpPr>
          <p:spPr>
            <a:xfrm>
              <a:off x="1040777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21" name="Google Shape;1721;p42"/>
            <p:cNvSpPr/>
            <p:nvPr/>
          </p:nvSpPr>
          <p:spPr>
            <a:xfrm>
              <a:off x="101104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22" name="Google Shape;1722;p42"/>
            <p:cNvSpPr/>
            <p:nvPr/>
          </p:nvSpPr>
          <p:spPr>
            <a:xfrm>
              <a:off x="981309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23" name="Google Shape;1723;p42"/>
            <p:cNvSpPr/>
            <p:nvPr/>
          </p:nvSpPr>
          <p:spPr>
            <a:xfrm>
              <a:off x="95157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24" name="Google Shape;1724;p42"/>
            <p:cNvSpPr/>
            <p:nvPr/>
          </p:nvSpPr>
          <p:spPr>
            <a:xfrm>
              <a:off x="921835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25" name="Google Shape;1725;p42"/>
            <p:cNvSpPr/>
            <p:nvPr/>
          </p:nvSpPr>
          <p:spPr>
            <a:xfrm>
              <a:off x="89209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26" name="Google Shape;1726;p42"/>
            <p:cNvSpPr/>
            <p:nvPr/>
          </p:nvSpPr>
          <p:spPr>
            <a:xfrm>
              <a:off x="862361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27" name="Google Shape;1727;p42"/>
            <p:cNvSpPr/>
            <p:nvPr/>
          </p:nvSpPr>
          <p:spPr>
            <a:xfrm>
              <a:off x="83262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28" name="Google Shape;1728;p42"/>
            <p:cNvSpPr/>
            <p:nvPr/>
          </p:nvSpPr>
          <p:spPr>
            <a:xfrm>
              <a:off x="80288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29" name="Google Shape;1729;p42"/>
            <p:cNvSpPr/>
            <p:nvPr/>
          </p:nvSpPr>
          <p:spPr>
            <a:xfrm>
              <a:off x="773150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30" name="Google Shape;1730;p42"/>
            <p:cNvSpPr/>
            <p:nvPr/>
          </p:nvSpPr>
          <p:spPr>
            <a:xfrm>
              <a:off x="74341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31" name="Google Shape;1731;p42"/>
            <p:cNvSpPr/>
            <p:nvPr/>
          </p:nvSpPr>
          <p:spPr>
            <a:xfrm>
              <a:off x="713676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32" name="Google Shape;1732;p42"/>
            <p:cNvSpPr/>
            <p:nvPr/>
          </p:nvSpPr>
          <p:spPr>
            <a:xfrm>
              <a:off x="68393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33" name="Google Shape;1733;p42"/>
            <p:cNvSpPr/>
            <p:nvPr/>
          </p:nvSpPr>
          <p:spPr>
            <a:xfrm>
              <a:off x="654202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34" name="Google Shape;1734;p42"/>
            <p:cNvSpPr/>
            <p:nvPr/>
          </p:nvSpPr>
          <p:spPr>
            <a:xfrm>
              <a:off x="62446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35" name="Google Shape;1735;p42"/>
            <p:cNvSpPr/>
            <p:nvPr/>
          </p:nvSpPr>
          <p:spPr>
            <a:xfrm>
              <a:off x="594734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36" name="Google Shape;1736;p42"/>
            <p:cNvSpPr/>
            <p:nvPr/>
          </p:nvSpPr>
          <p:spPr>
            <a:xfrm>
              <a:off x="56499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37" name="Google Shape;1737;p42"/>
            <p:cNvSpPr/>
            <p:nvPr/>
          </p:nvSpPr>
          <p:spPr>
            <a:xfrm>
              <a:off x="535260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38" name="Google Shape;1738;p42"/>
            <p:cNvSpPr/>
            <p:nvPr/>
          </p:nvSpPr>
          <p:spPr>
            <a:xfrm>
              <a:off x="50552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39" name="Google Shape;1739;p42"/>
            <p:cNvSpPr/>
            <p:nvPr/>
          </p:nvSpPr>
          <p:spPr>
            <a:xfrm>
              <a:off x="475786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40" name="Google Shape;1740;p42"/>
            <p:cNvSpPr/>
            <p:nvPr/>
          </p:nvSpPr>
          <p:spPr>
            <a:xfrm>
              <a:off x="44604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41" name="Google Shape;1741;p42"/>
            <p:cNvSpPr/>
            <p:nvPr/>
          </p:nvSpPr>
          <p:spPr>
            <a:xfrm>
              <a:off x="41631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42" name="Google Shape;1742;p42"/>
            <p:cNvSpPr/>
            <p:nvPr/>
          </p:nvSpPr>
          <p:spPr>
            <a:xfrm>
              <a:off x="38657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43" name="Google Shape;1743;p42"/>
            <p:cNvSpPr/>
            <p:nvPr/>
          </p:nvSpPr>
          <p:spPr>
            <a:xfrm>
              <a:off x="35683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44" name="Google Shape;1744;p42"/>
            <p:cNvSpPr/>
            <p:nvPr/>
          </p:nvSpPr>
          <p:spPr>
            <a:xfrm>
              <a:off x="327101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45" name="Google Shape;1745;p42"/>
            <p:cNvSpPr/>
            <p:nvPr/>
          </p:nvSpPr>
          <p:spPr>
            <a:xfrm>
              <a:off x="29736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46" name="Google Shape;1746;p42"/>
            <p:cNvSpPr/>
            <p:nvPr/>
          </p:nvSpPr>
          <p:spPr>
            <a:xfrm>
              <a:off x="267627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47" name="Google Shape;1747;p42"/>
            <p:cNvSpPr/>
            <p:nvPr/>
          </p:nvSpPr>
          <p:spPr>
            <a:xfrm>
              <a:off x="237890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48" name="Google Shape;1748;p42"/>
            <p:cNvSpPr/>
            <p:nvPr/>
          </p:nvSpPr>
          <p:spPr>
            <a:xfrm>
              <a:off x="208153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49" name="Google Shape;1749;p42"/>
            <p:cNvSpPr/>
            <p:nvPr/>
          </p:nvSpPr>
          <p:spPr>
            <a:xfrm>
              <a:off x="17842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50" name="Google Shape;1750;p42"/>
            <p:cNvSpPr/>
            <p:nvPr/>
          </p:nvSpPr>
          <p:spPr>
            <a:xfrm>
              <a:off x="148685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51" name="Google Shape;1751;p42"/>
            <p:cNvSpPr/>
            <p:nvPr/>
          </p:nvSpPr>
          <p:spPr>
            <a:xfrm>
              <a:off x="11894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52" name="Google Shape;1752;p42"/>
            <p:cNvSpPr/>
            <p:nvPr/>
          </p:nvSpPr>
          <p:spPr>
            <a:xfrm>
              <a:off x="89211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53" name="Google Shape;1753;p42"/>
            <p:cNvSpPr/>
            <p:nvPr/>
          </p:nvSpPr>
          <p:spPr>
            <a:xfrm>
              <a:off x="5947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54" name="Google Shape;1754;p42"/>
            <p:cNvSpPr/>
            <p:nvPr/>
          </p:nvSpPr>
          <p:spPr>
            <a:xfrm>
              <a:off x="2973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1755" name="Google Shape;1755;p42"/>
          <p:cNvSpPr/>
          <p:nvPr/>
        </p:nvSpPr>
        <p:spPr>
          <a:xfrm>
            <a:off x="-6000" y="0"/>
            <a:ext cx="9156000" cy="22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6" name="Google Shape;1756;p42"/>
          <p:cNvSpPr txBox="1">
            <a:spLocks noGrp="1"/>
          </p:cNvSpPr>
          <p:nvPr>
            <p:ph type="title"/>
          </p:nvPr>
        </p:nvSpPr>
        <p:spPr>
          <a:xfrm>
            <a:off x="208725" y="344175"/>
            <a:ext cx="6167700" cy="20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57" name="Google Shape;1757;p42"/>
          <p:cNvSpPr txBox="1">
            <a:spLocks noGrp="1"/>
          </p:cNvSpPr>
          <p:nvPr>
            <p:ph type="body" idx="1"/>
          </p:nvPr>
        </p:nvSpPr>
        <p:spPr>
          <a:xfrm>
            <a:off x="423750" y="2391699"/>
            <a:ext cx="25869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>
            <a:endParaRPr/>
          </a:p>
        </p:txBody>
      </p:sp>
      <p:sp>
        <p:nvSpPr>
          <p:cNvPr id="1758" name="Google Shape;1758;p42"/>
          <p:cNvSpPr txBox="1">
            <a:spLocks noGrp="1"/>
          </p:cNvSpPr>
          <p:nvPr>
            <p:ph type="subTitle" idx="2"/>
          </p:nvPr>
        </p:nvSpPr>
        <p:spPr>
          <a:xfrm>
            <a:off x="423750" y="2160100"/>
            <a:ext cx="2586900" cy="20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59" name="Google Shape;1759;p42"/>
          <p:cNvSpPr txBox="1">
            <a:spLocks noGrp="1"/>
          </p:cNvSpPr>
          <p:nvPr>
            <p:ph type="body" idx="3"/>
          </p:nvPr>
        </p:nvSpPr>
        <p:spPr>
          <a:xfrm>
            <a:off x="3276074" y="2391699"/>
            <a:ext cx="25869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>
            <a:endParaRPr/>
          </a:p>
        </p:txBody>
      </p:sp>
      <p:sp>
        <p:nvSpPr>
          <p:cNvPr id="1760" name="Google Shape;1760;p42"/>
          <p:cNvSpPr txBox="1">
            <a:spLocks noGrp="1"/>
          </p:cNvSpPr>
          <p:nvPr>
            <p:ph type="subTitle" idx="4"/>
          </p:nvPr>
        </p:nvSpPr>
        <p:spPr>
          <a:xfrm>
            <a:off x="3276071" y="2160100"/>
            <a:ext cx="2586900" cy="20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61" name="Google Shape;1761;p42"/>
          <p:cNvSpPr>
            <a:spLocks noGrp="1"/>
          </p:cNvSpPr>
          <p:nvPr>
            <p:ph type="pic" idx="5"/>
          </p:nvPr>
        </p:nvSpPr>
        <p:spPr>
          <a:xfrm>
            <a:off x="423750" y="3022475"/>
            <a:ext cx="2586900" cy="1864500"/>
          </a:xfrm>
          <a:prstGeom prst="roundRect">
            <a:avLst>
              <a:gd name="adj" fmla="val 3854"/>
            </a:avLst>
          </a:prstGeom>
          <a:noFill/>
          <a:ln>
            <a:noFill/>
          </a:ln>
        </p:spPr>
      </p:sp>
      <p:sp>
        <p:nvSpPr>
          <p:cNvPr id="1762" name="Google Shape;1762;p42"/>
          <p:cNvSpPr>
            <a:spLocks noGrp="1"/>
          </p:cNvSpPr>
          <p:nvPr>
            <p:ph type="pic" idx="6"/>
          </p:nvPr>
        </p:nvSpPr>
        <p:spPr>
          <a:xfrm>
            <a:off x="3276071" y="3022475"/>
            <a:ext cx="2586900" cy="1864500"/>
          </a:xfrm>
          <a:prstGeom prst="roundRect">
            <a:avLst>
              <a:gd name="adj" fmla="val 3854"/>
            </a:avLst>
          </a:prstGeom>
          <a:noFill/>
          <a:ln>
            <a:noFill/>
          </a:ln>
        </p:spPr>
      </p:sp>
      <p:sp>
        <p:nvSpPr>
          <p:cNvPr id="1763" name="Google Shape;1763;p42"/>
          <p:cNvSpPr txBox="1">
            <a:spLocks noGrp="1"/>
          </p:cNvSpPr>
          <p:nvPr>
            <p:ph type="body" idx="7"/>
          </p:nvPr>
        </p:nvSpPr>
        <p:spPr>
          <a:xfrm>
            <a:off x="6128397" y="2391699"/>
            <a:ext cx="25869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>
            <a:endParaRPr/>
          </a:p>
        </p:txBody>
      </p:sp>
      <p:sp>
        <p:nvSpPr>
          <p:cNvPr id="1764" name="Google Shape;1764;p42"/>
          <p:cNvSpPr txBox="1">
            <a:spLocks noGrp="1"/>
          </p:cNvSpPr>
          <p:nvPr>
            <p:ph type="subTitle" idx="8"/>
          </p:nvPr>
        </p:nvSpPr>
        <p:spPr>
          <a:xfrm>
            <a:off x="6128391" y="2160100"/>
            <a:ext cx="2586900" cy="20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65" name="Google Shape;1765;p42"/>
          <p:cNvSpPr>
            <a:spLocks noGrp="1"/>
          </p:cNvSpPr>
          <p:nvPr>
            <p:ph type="pic" idx="9"/>
          </p:nvPr>
        </p:nvSpPr>
        <p:spPr>
          <a:xfrm>
            <a:off x="6128391" y="3022475"/>
            <a:ext cx="2586900" cy="1864500"/>
          </a:xfrm>
          <a:prstGeom prst="roundRect">
            <a:avLst>
              <a:gd name="adj" fmla="val 3854"/>
            </a:avLst>
          </a:prstGeom>
          <a:noFill/>
          <a:ln>
            <a:noFill/>
          </a:ln>
        </p:spPr>
      </p:sp>
      <p:sp>
        <p:nvSpPr>
          <p:cNvPr id="1766" name="Google Shape;1766;p42"/>
          <p:cNvSpPr/>
          <p:nvPr/>
        </p:nvSpPr>
        <p:spPr>
          <a:xfrm rot="5400000">
            <a:off x="82250" y="69300"/>
            <a:ext cx="104100" cy="900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2">
          <p15:clr>
            <a:srgbClr val="E46962"/>
          </p15:clr>
        </p15:guide>
        <p15:guide id="2" pos="5688">
          <p15:clr>
            <a:srgbClr val="E46962"/>
          </p15:clr>
        </p15:guide>
        <p15:guide id="3" orient="horz" pos="72">
          <p15:clr>
            <a:srgbClr val="E46962"/>
          </p15:clr>
        </p15:guide>
        <p15:guide id="4" orient="horz" pos="3168">
          <p15:clr>
            <a:srgbClr val="E46962"/>
          </p15:clr>
        </p15:guide>
        <p15:guide id="5" orient="horz" pos="720">
          <p15:clr>
            <a:srgbClr val="E46962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only">
  <p:cSld name="CUSTOM_1_1_1_1_1_1_1_1_1_1_2_1_1_1_1_1_1_1_1_1_1_1_1_1_1_1_1_1_1">
    <p:spTree>
      <p:nvGrpSpPr>
        <p:cNvPr id="1" name="Shape 1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8" name="Google Shape;1768;p43"/>
          <p:cNvSpPr txBox="1"/>
          <p:nvPr/>
        </p:nvSpPr>
        <p:spPr>
          <a:xfrm>
            <a:off x="2209933" y="1792527"/>
            <a:ext cx="2542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grpSp>
        <p:nvGrpSpPr>
          <p:cNvPr id="1769" name="Google Shape;1769;p43"/>
          <p:cNvGrpSpPr/>
          <p:nvPr/>
        </p:nvGrpSpPr>
        <p:grpSpPr>
          <a:xfrm>
            <a:off x="-6096" y="-3429"/>
            <a:ext cx="9156192" cy="5150358"/>
            <a:chOff x="0" y="0"/>
            <a:chExt cx="12192000" cy="6858000"/>
          </a:xfrm>
        </p:grpSpPr>
        <p:sp>
          <p:nvSpPr>
            <p:cNvPr id="1770" name="Google Shape;1770;p43"/>
            <p:cNvSpPr/>
            <p:nvPr/>
          </p:nvSpPr>
          <p:spPr>
            <a:xfrm>
              <a:off x="0" y="6515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71" name="Google Shape;1771;p43"/>
            <p:cNvSpPr/>
            <p:nvPr/>
          </p:nvSpPr>
          <p:spPr>
            <a:xfrm>
              <a:off x="0" y="6172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72" name="Google Shape;1772;p43"/>
            <p:cNvSpPr/>
            <p:nvPr/>
          </p:nvSpPr>
          <p:spPr>
            <a:xfrm>
              <a:off x="0" y="5829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73" name="Google Shape;1773;p43"/>
            <p:cNvSpPr/>
            <p:nvPr/>
          </p:nvSpPr>
          <p:spPr>
            <a:xfrm>
              <a:off x="0" y="5486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74" name="Google Shape;1774;p43"/>
            <p:cNvSpPr/>
            <p:nvPr/>
          </p:nvSpPr>
          <p:spPr>
            <a:xfrm>
              <a:off x="0" y="5143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75" name="Google Shape;1775;p43"/>
            <p:cNvSpPr/>
            <p:nvPr/>
          </p:nvSpPr>
          <p:spPr>
            <a:xfrm>
              <a:off x="0" y="4800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76" name="Google Shape;1776;p43"/>
            <p:cNvSpPr/>
            <p:nvPr/>
          </p:nvSpPr>
          <p:spPr>
            <a:xfrm>
              <a:off x="0" y="4457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77" name="Google Shape;1777;p43"/>
            <p:cNvSpPr/>
            <p:nvPr/>
          </p:nvSpPr>
          <p:spPr>
            <a:xfrm>
              <a:off x="0" y="4114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78" name="Google Shape;1778;p43"/>
            <p:cNvSpPr/>
            <p:nvPr/>
          </p:nvSpPr>
          <p:spPr>
            <a:xfrm>
              <a:off x="0" y="3771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79" name="Google Shape;1779;p43"/>
            <p:cNvSpPr/>
            <p:nvPr/>
          </p:nvSpPr>
          <p:spPr>
            <a:xfrm>
              <a:off x="0" y="34290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80" name="Google Shape;1780;p43"/>
            <p:cNvSpPr/>
            <p:nvPr/>
          </p:nvSpPr>
          <p:spPr>
            <a:xfrm>
              <a:off x="0" y="3086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81" name="Google Shape;1781;p43"/>
            <p:cNvSpPr/>
            <p:nvPr/>
          </p:nvSpPr>
          <p:spPr>
            <a:xfrm>
              <a:off x="0" y="2743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82" name="Google Shape;1782;p43"/>
            <p:cNvSpPr/>
            <p:nvPr/>
          </p:nvSpPr>
          <p:spPr>
            <a:xfrm>
              <a:off x="0" y="2400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83" name="Google Shape;1783;p43"/>
            <p:cNvSpPr/>
            <p:nvPr/>
          </p:nvSpPr>
          <p:spPr>
            <a:xfrm>
              <a:off x="0" y="2057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84" name="Google Shape;1784;p43"/>
            <p:cNvSpPr/>
            <p:nvPr/>
          </p:nvSpPr>
          <p:spPr>
            <a:xfrm>
              <a:off x="0" y="1714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85" name="Google Shape;1785;p43"/>
            <p:cNvSpPr/>
            <p:nvPr/>
          </p:nvSpPr>
          <p:spPr>
            <a:xfrm>
              <a:off x="0" y="1371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86" name="Google Shape;1786;p43"/>
            <p:cNvSpPr/>
            <p:nvPr/>
          </p:nvSpPr>
          <p:spPr>
            <a:xfrm>
              <a:off x="0" y="1028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87" name="Google Shape;1787;p43"/>
            <p:cNvSpPr/>
            <p:nvPr/>
          </p:nvSpPr>
          <p:spPr>
            <a:xfrm>
              <a:off x="0" y="685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88" name="Google Shape;1788;p43"/>
            <p:cNvSpPr/>
            <p:nvPr/>
          </p:nvSpPr>
          <p:spPr>
            <a:xfrm>
              <a:off x="0" y="342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89" name="Google Shape;1789;p43"/>
            <p:cNvSpPr/>
            <p:nvPr/>
          </p:nvSpPr>
          <p:spPr>
            <a:xfrm>
              <a:off x="118946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90" name="Google Shape;1790;p43"/>
            <p:cNvSpPr/>
            <p:nvPr/>
          </p:nvSpPr>
          <p:spPr>
            <a:xfrm>
              <a:off x="1159725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91" name="Google Shape;1791;p43"/>
            <p:cNvSpPr/>
            <p:nvPr/>
          </p:nvSpPr>
          <p:spPr>
            <a:xfrm>
              <a:off x="112998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92" name="Google Shape;1792;p43"/>
            <p:cNvSpPr/>
            <p:nvPr/>
          </p:nvSpPr>
          <p:spPr>
            <a:xfrm>
              <a:off x="1100251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93" name="Google Shape;1793;p43"/>
            <p:cNvSpPr/>
            <p:nvPr/>
          </p:nvSpPr>
          <p:spPr>
            <a:xfrm>
              <a:off x="107051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94" name="Google Shape;1794;p43"/>
            <p:cNvSpPr/>
            <p:nvPr/>
          </p:nvSpPr>
          <p:spPr>
            <a:xfrm>
              <a:off x="1040777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95" name="Google Shape;1795;p43"/>
            <p:cNvSpPr/>
            <p:nvPr/>
          </p:nvSpPr>
          <p:spPr>
            <a:xfrm>
              <a:off x="101104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96" name="Google Shape;1796;p43"/>
            <p:cNvSpPr/>
            <p:nvPr/>
          </p:nvSpPr>
          <p:spPr>
            <a:xfrm>
              <a:off x="981309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97" name="Google Shape;1797;p43"/>
            <p:cNvSpPr/>
            <p:nvPr/>
          </p:nvSpPr>
          <p:spPr>
            <a:xfrm>
              <a:off x="95157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98" name="Google Shape;1798;p43"/>
            <p:cNvSpPr/>
            <p:nvPr/>
          </p:nvSpPr>
          <p:spPr>
            <a:xfrm>
              <a:off x="921835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99" name="Google Shape;1799;p43"/>
            <p:cNvSpPr/>
            <p:nvPr/>
          </p:nvSpPr>
          <p:spPr>
            <a:xfrm>
              <a:off x="89209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00" name="Google Shape;1800;p43"/>
            <p:cNvSpPr/>
            <p:nvPr/>
          </p:nvSpPr>
          <p:spPr>
            <a:xfrm>
              <a:off x="862361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01" name="Google Shape;1801;p43"/>
            <p:cNvSpPr/>
            <p:nvPr/>
          </p:nvSpPr>
          <p:spPr>
            <a:xfrm>
              <a:off x="83262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02" name="Google Shape;1802;p43"/>
            <p:cNvSpPr/>
            <p:nvPr/>
          </p:nvSpPr>
          <p:spPr>
            <a:xfrm>
              <a:off x="80288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03" name="Google Shape;1803;p43"/>
            <p:cNvSpPr/>
            <p:nvPr/>
          </p:nvSpPr>
          <p:spPr>
            <a:xfrm>
              <a:off x="773150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04" name="Google Shape;1804;p43"/>
            <p:cNvSpPr/>
            <p:nvPr/>
          </p:nvSpPr>
          <p:spPr>
            <a:xfrm>
              <a:off x="74341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05" name="Google Shape;1805;p43"/>
            <p:cNvSpPr/>
            <p:nvPr/>
          </p:nvSpPr>
          <p:spPr>
            <a:xfrm>
              <a:off x="713676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06" name="Google Shape;1806;p43"/>
            <p:cNvSpPr/>
            <p:nvPr/>
          </p:nvSpPr>
          <p:spPr>
            <a:xfrm>
              <a:off x="68393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07" name="Google Shape;1807;p43"/>
            <p:cNvSpPr/>
            <p:nvPr/>
          </p:nvSpPr>
          <p:spPr>
            <a:xfrm>
              <a:off x="654202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08" name="Google Shape;1808;p43"/>
            <p:cNvSpPr/>
            <p:nvPr/>
          </p:nvSpPr>
          <p:spPr>
            <a:xfrm>
              <a:off x="62446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09" name="Google Shape;1809;p43"/>
            <p:cNvSpPr/>
            <p:nvPr/>
          </p:nvSpPr>
          <p:spPr>
            <a:xfrm>
              <a:off x="594734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10" name="Google Shape;1810;p43"/>
            <p:cNvSpPr/>
            <p:nvPr/>
          </p:nvSpPr>
          <p:spPr>
            <a:xfrm>
              <a:off x="56499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11" name="Google Shape;1811;p43"/>
            <p:cNvSpPr/>
            <p:nvPr/>
          </p:nvSpPr>
          <p:spPr>
            <a:xfrm>
              <a:off x="535260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12" name="Google Shape;1812;p43"/>
            <p:cNvSpPr/>
            <p:nvPr/>
          </p:nvSpPr>
          <p:spPr>
            <a:xfrm>
              <a:off x="50552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13" name="Google Shape;1813;p43"/>
            <p:cNvSpPr/>
            <p:nvPr/>
          </p:nvSpPr>
          <p:spPr>
            <a:xfrm>
              <a:off x="475786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14" name="Google Shape;1814;p43"/>
            <p:cNvSpPr/>
            <p:nvPr/>
          </p:nvSpPr>
          <p:spPr>
            <a:xfrm>
              <a:off x="44604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15" name="Google Shape;1815;p43"/>
            <p:cNvSpPr/>
            <p:nvPr/>
          </p:nvSpPr>
          <p:spPr>
            <a:xfrm>
              <a:off x="41631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16" name="Google Shape;1816;p43"/>
            <p:cNvSpPr/>
            <p:nvPr/>
          </p:nvSpPr>
          <p:spPr>
            <a:xfrm>
              <a:off x="38657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17" name="Google Shape;1817;p43"/>
            <p:cNvSpPr/>
            <p:nvPr/>
          </p:nvSpPr>
          <p:spPr>
            <a:xfrm>
              <a:off x="35683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18" name="Google Shape;1818;p43"/>
            <p:cNvSpPr/>
            <p:nvPr/>
          </p:nvSpPr>
          <p:spPr>
            <a:xfrm>
              <a:off x="327101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19" name="Google Shape;1819;p43"/>
            <p:cNvSpPr/>
            <p:nvPr/>
          </p:nvSpPr>
          <p:spPr>
            <a:xfrm>
              <a:off x="29736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20" name="Google Shape;1820;p43"/>
            <p:cNvSpPr/>
            <p:nvPr/>
          </p:nvSpPr>
          <p:spPr>
            <a:xfrm>
              <a:off x="267627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21" name="Google Shape;1821;p43"/>
            <p:cNvSpPr/>
            <p:nvPr/>
          </p:nvSpPr>
          <p:spPr>
            <a:xfrm>
              <a:off x="237890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22" name="Google Shape;1822;p43"/>
            <p:cNvSpPr/>
            <p:nvPr/>
          </p:nvSpPr>
          <p:spPr>
            <a:xfrm>
              <a:off x="208153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23" name="Google Shape;1823;p43"/>
            <p:cNvSpPr/>
            <p:nvPr/>
          </p:nvSpPr>
          <p:spPr>
            <a:xfrm>
              <a:off x="17842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24" name="Google Shape;1824;p43"/>
            <p:cNvSpPr/>
            <p:nvPr/>
          </p:nvSpPr>
          <p:spPr>
            <a:xfrm>
              <a:off x="148685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25" name="Google Shape;1825;p43"/>
            <p:cNvSpPr/>
            <p:nvPr/>
          </p:nvSpPr>
          <p:spPr>
            <a:xfrm>
              <a:off x="11894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26" name="Google Shape;1826;p43"/>
            <p:cNvSpPr/>
            <p:nvPr/>
          </p:nvSpPr>
          <p:spPr>
            <a:xfrm>
              <a:off x="89211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27" name="Google Shape;1827;p43"/>
            <p:cNvSpPr/>
            <p:nvPr/>
          </p:nvSpPr>
          <p:spPr>
            <a:xfrm>
              <a:off x="5947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28" name="Google Shape;1828;p43"/>
            <p:cNvSpPr/>
            <p:nvPr/>
          </p:nvSpPr>
          <p:spPr>
            <a:xfrm>
              <a:off x="2973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1829" name="Google Shape;1829;p43"/>
          <p:cNvSpPr/>
          <p:nvPr/>
        </p:nvSpPr>
        <p:spPr>
          <a:xfrm>
            <a:off x="-6000" y="0"/>
            <a:ext cx="9156000" cy="22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0" name="Google Shape;1830;p43"/>
          <p:cNvSpPr>
            <a:spLocks noGrp="1"/>
          </p:cNvSpPr>
          <p:nvPr>
            <p:ph type="pic" idx="2"/>
          </p:nvPr>
        </p:nvSpPr>
        <p:spPr>
          <a:xfrm>
            <a:off x="436350" y="262350"/>
            <a:ext cx="8271300" cy="4618800"/>
          </a:xfrm>
          <a:prstGeom prst="roundRect">
            <a:avLst>
              <a:gd name="adj" fmla="val 3854"/>
            </a:avLst>
          </a:prstGeom>
          <a:noFill/>
          <a:ln>
            <a:noFill/>
          </a:ln>
        </p:spPr>
      </p:sp>
      <p:sp>
        <p:nvSpPr>
          <p:cNvPr id="1831" name="Google Shape;1831;p43"/>
          <p:cNvSpPr/>
          <p:nvPr/>
        </p:nvSpPr>
        <p:spPr>
          <a:xfrm rot="5400000">
            <a:off x="82250" y="69300"/>
            <a:ext cx="104100" cy="900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2">
          <p15:clr>
            <a:srgbClr val="E46962"/>
          </p15:clr>
        </p15:guide>
        <p15:guide id="2" pos="5688">
          <p15:clr>
            <a:srgbClr val="E46962"/>
          </p15:clr>
        </p15:guide>
        <p15:guide id="3" orient="horz" pos="72">
          <p15:clr>
            <a:srgbClr val="E46962"/>
          </p15:clr>
        </p15:guide>
        <p15:guide id="4" orient="horz" pos="3168">
          <p15:clr>
            <a:srgbClr val="E46962"/>
          </p15:clr>
        </p15:guide>
        <p15:guide id="5" orient="horz" pos="720">
          <p15:clr>
            <a:srgbClr val="E46962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grid">
  <p:cSld name="CUSTOM_1_1_1_1_1_1_1_1_1_1_2_1_1_1_1_1_1_1_1_1_1_1_1_1_1_1_1_1_1_1">
    <p:spTree>
      <p:nvGrpSpPr>
        <p:cNvPr id="1" name="Shape 1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3" name="Google Shape;1833;p44"/>
          <p:cNvSpPr txBox="1"/>
          <p:nvPr/>
        </p:nvSpPr>
        <p:spPr>
          <a:xfrm>
            <a:off x="2209933" y="1792527"/>
            <a:ext cx="2542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grpSp>
        <p:nvGrpSpPr>
          <p:cNvPr id="1834" name="Google Shape;1834;p44"/>
          <p:cNvGrpSpPr/>
          <p:nvPr/>
        </p:nvGrpSpPr>
        <p:grpSpPr>
          <a:xfrm>
            <a:off x="-6096" y="-3429"/>
            <a:ext cx="9156192" cy="5150358"/>
            <a:chOff x="0" y="0"/>
            <a:chExt cx="12192000" cy="6858000"/>
          </a:xfrm>
        </p:grpSpPr>
        <p:sp>
          <p:nvSpPr>
            <p:cNvPr id="1835" name="Google Shape;1835;p44"/>
            <p:cNvSpPr/>
            <p:nvPr/>
          </p:nvSpPr>
          <p:spPr>
            <a:xfrm>
              <a:off x="0" y="6515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36" name="Google Shape;1836;p44"/>
            <p:cNvSpPr/>
            <p:nvPr/>
          </p:nvSpPr>
          <p:spPr>
            <a:xfrm>
              <a:off x="0" y="6172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37" name="Google Shape;1837;p44"/>
            <p:cNvSpPr/>
            <p:nvPr/>
          </p:nvSpPr>
          <p:spPr>
            <a:xfrm>
              <a:off x="0" y="5829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38" name="Google Shape;1838;p44"/>
            <p:cNvSpPr/>
            <p:nvPr/>
          </p:nvSpPr>
          <p:spPr>
            <a:xfrm>
              <a:off x="0" y="5486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39" name="Google Shape;1839;p44"/>
            <p:cNvSpPr/>
            <p:nvPr/>
          </p:nvSpPr>
          <p:spPr>
            <a:xfrm>
              <a:off x="0" y="5143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40" name="Google Shape;1840;p44"/>
            <p:cNvSpPr/>
            <p:nvPr/>
          </p:nvSpPr>
          <p:spPr>
            <a:xfrm>
              <a:off x="0" y="4800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41" name="Google Shape;1841;p44"/>
            <p:cNvSpPr/>
            <p:nvPr/>
          </p:nvSpPr>
          <p:spPr>
            <a:xfrm>
              <a:off x="0" y="4457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42" name="Google Shape;1842;p44"/>
            <p:cNvSpPr/>
            <p:nvPr/>
          </p:nvSpPr>
          <p:spPr>
            <a:xfrm>
              <a:off x="0" y="4114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43" name="Google Shape;1843;p44"/>
            <p:cNvSpPr/>
            <p:nvPr/>
          </p:nvSpPr>
          <p:spPr>
            <a:xfrm>
              <a:off x="0" y="3771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44" name="Google Shape;1844;p44"/>
            <p:cNvSpPr/>
            <p:nvPr/>
          </p:nvSpPr>
          <p:spPr>
            <a:xfrm>
              <a:off x="0" y="34290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45" name="Google Shape;1845;p44"/>
            <p:cNvSpPr/>
            <p:nvPr/>
          </p:nvSpPr>
          <p:spPr>
            <a:xfrm>
              <a:off x="0" y="3086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46" name="Google Shape;1846;p44"/>
            <p:cNvSpPr/>
            <p:nvPr/>
          </p:nvSpPr>
          <p:spPr>
            <a:xfrm>
              <a:off x="0" y="2743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47" name="Google Shape;1847;p44"/>
            <p:cNvSpPr/>
            <p:nvPr/>
          </p:nvSpPr>
          <p:spPr>
            <a:xfrm>
              <a:off x="0" y="2400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48" name="Google Shape;1848;p44"/>
            <p:cNvSpPr/>
            <p:nvPr/>
          </p:nvSpPr>
          <p:spPr>
            <a:xfrm>
              <a:off x="0" y="2057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49" name="Google Shape;1849;p44"/>
            <p:cNvSpPr/>
            <p:nvPr/>
          </p:nvSpPr>
          <p:spPr>
            <a:xfrm>
              <a:off x="0" y="1714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50" name="Google Shape;1850;p44"/>
            <p:cNvSpPr/>
            <p:nvPr/>
          </p:nvSpPr>
          <p:spPr>
            <a:xfrm>
              <a:off x="0" y="1371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51" name="Google Shape;1851;p44"/>
            <p:cNvSpPr/>
            <p:nvPr/>
          </p:nvSpPr>
          <p:spPr>
            <a:xfrm>
              <a:off x="0" y="1028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52" name="Google Shape;1852;p44"/>
            <p:cNvSpPr/>
            <p:nvPr/>
          </p:nvSpPr>
          <p:spPr>
            <a:xfrm>
              <a:off x="0" y="685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53" name="Google Shape;1853;p44"/>
            <p:cNvSpPr/>
            <p:nvPr/>
          </p:nvSpPr>
          <p:spPr>
            <a:xfrm>
              <a:off x="0" y="342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54" name="Google Shape;1854;p44"/>
            <p:cNvSpPr/>
            <p:nvPr/>
          </p:nvSpPr>
          <p:spPr>
            <a:xfrm>
              <a:off x="118946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55" name="Google Shape;1855;p44"/>
            <p:cNvSpPr/>
            <p:nvPr/>
          </p:nvSpPr>
          <p:spPr>
            <a:xfrm>
              <a:off x="1159725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56" name="Google Shape;1856;p44"/>
            <p:cNvSpPr/>
            <p:nvPr/>
          </p:nvSpPr>
          <p:spPr>
            <a:xfrm>
              <a:off x="112998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57" name="Google Shape;1857;p44"/>
            <p:cNvSpPr/>
            <p:nvPr/>
          </p:nvSpPr>
          <p:spPr>
            <a:xfrm>
              <a:off x="1100251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58" name="Google Shape;1858;p44"/>
            <p:cNvSpPr/>
            <p:nvPr/>
          </p:nvSpPr>
          <p:spPr>
            <a:xfrm>
              <a:off x="107051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59" name="Google Shape;1859;p44"/>
            <p:cNvSpPr/>
            <p:nvPr/>
          </p:nvSpPr>
          <p:spPr>
            <a:xfrm>
              <a:off x="1040777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60" name="Google Shape;1860;p44"/>
            <p:cNvSpPr/>
            <p:nvPr/>
          </p:nvSpPr>
          <p:spPr>
            <a:xfrm>
              <a:off x="101104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61" name="Google Shape;1861;p44"/>
            <p:cNvSpPr/>
            <p:nvPr/>
          </p:nvSpPr>
          <p:spPr>
            <a:xfrm>
              <a:off x="981309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62" name="Google Shape;1862;p44"/>
            <p:cNvSpPr/>
            <p:nvPr/>
          </p:nvSpPr>
          <p:spPr>
            <a:xfrm>
              <a:off x="95157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63" name="Google Shape;1863;p44"/>
            <p:cNvSpPr/>
            <p:nvPr/>
          </p:nvSpPr>
          <p:spPr>
            <a:xfrm>
              <a:off x="921835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64" name="Google Shape;1864;p44"/>
            <p:cNvSpPr/>
            <p:nvPr/>
          </p:nvSpPr>
          <p:spPr>
            <a:xfrm>
              <a:off x="89209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65" name="Google Shape;1865;p44"/>
            <p:cNvSpPr/>
            <p:nvPr/>
          </p:nvSpPr>
          <p:spPr>
            <a:xfrm>
              <a:off x="862361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66" name="Google Shape;1866;p44"/>
            <p:cNvSpPr/>
            <p:nvPr/>
          </p:nvSpPr>
          <p:spPr>
            <a:xfrm>
              <a:off x="83262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67" name="Google Shape;1867;p44"/>
            <p:cNvSpPr/>
            <p:nvPr/>
          </p:nvSpPr>
          <p:spPr>
            <a:xfrm>
              <a:off x="80288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68" name="Google Shape;1868;p44"/>
            <p:cNvSpPr/>
            <p:nvPr/>
          </p:nvSpPr>
          <p:spPr>
            <a:xfrm>
              <a:off x="773150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69" name="Google Shape;1869;p44"/>
            <p:cNvSpPr/>
            <p:nvPr/>
          </p:nvSpPr>
          <p:spPr>
            <a:xfrm>
              <a:off x="74341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70" name="Google Shape;1870;p44"/>
            <p:cNvSpPr/>
            <p:nvPr/>
          </p:nvSpPr>
          <p:spPr>
            <a:xfrm>
              <a:off x="713676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71" name="Google Shape;1871;p44"/>
            <p:cNvSpPr/>
            <p:nvPr/>
          </p:nvSpPr>
          <p:spPr>
            <a:xfrm>
              <a:off x="68393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72" name="Google Shape;1872;p44"/>
            <p:cNvSpPr/>
            <p:nvPr/>
          </p:nvSpPr>
          <p:spPr>
            <a:xfrm>
              <a:off x="654202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73" name="Google Shape;1873;p44"/>
            <p:cNvSpPr/>
            <p:nvPr/>
          </p:nvSpPr>
          <p:spPr>
            <a:xfrm>
              <a:off x="62446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74" name="Google Shape;1874;p44"/>
            <p:cNvSpPr/>
            <p:nvPr/>
          </p:nvSpPr>
          <p:spPr>
            <a:xfrm>
              <a:off x="594734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75" name="Google Shape;1875;p44"/>
            <p:cNvSpPr/>
            <p:nvPr/>
          </p:nvSpPr>
          <p:spPr>
            <a:xfrm>
              <a:off x="56499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76" name="Google Shape;1876;p44"/>
            <p:cNvSpPr/>
            <p:nvPr/>
          </p:nvSpPr>
          <p:spPr>
            <a:xfrm>
              <a:off x="535260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77" name="Google Shape;1877;p44"/>
            <p:cNvSpPr/>
            <p:nvPr/>
          </p:nvSpPr>
          <p:spPr>
            <a:xfrm>
              <a:off x="50552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78" name="Google Shape;1878;p44"/>
            <p:cNvSpPr/>
            <p:nvPr/>
          </p:nvSpPr>
          <p:spPr>
            <a:xfrm>
              <a:off x="475786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79" name="Google Shape;1879;p44"/>
            <p:cNvSpPr/>
            <p:nvPr/>
          </p:nvSpPr>
          <p:spPr>
            <a:xfrm>
              <a:off x="44604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80" name="Google Shape;1880;p44"/>
            <p:cNvSpPr/>
            <p:nvPr/>
          </p:nvSpPr>
          <p:spPr>
            <a:xfrm>
              <a:off x="41631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81" name="Google Shape;1881;p44"/>
            <p:cNvSpPr/>
            <p:nvPr/>
          </p:nvSpPr>
          <p:spPr>
            <a:xfrm>
              <a:off x="38657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82" name="Google Shape;1882;p44"/>
            <p:cNvSpPr/>
            <p:nvPr/>
          </p:nvSpPr>
          <p:spPr>
            <a:xfrm>
              <a:off x="35683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83" name="Google Shape;1883;p44"/>
            <p:cNvSpPr/>
            <p:nvPr/>
          </p:nvSpPr>
          <p:spPr>
            <a:xfrm>
              <a:off x="327101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84" name="Google Shape;1884;p44"/>
            <p:cNvSpPr/>
            <p:nvPr/>
          </p:nvSpPr>
          <p:spPr>
            <a:xfrm>
              <a:off x="29736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85" name="Google Shape;1885;p44"/>
            <p:cNvSpPr/>
            <p:nvPr/>
          </p:nvSpPr>
          <p:spPr>
            <a:xfrm>
              <a:off x="267627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86" name="Google Shape;1886;p44"/>
            <p:cNvSpPr/>
            <p:nvPr/>
          </p:nvSpPr>
          <p:spPr>
            <a:xfrm>
              <a:off x="237890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87" name="Google Shape;1887;p44"/>
            <p:cNvSpPr/>
            <p:nvPr/>
          </p:nvSpPr>
          <p:spPr>
            <a:xfrm>
              <a:off x="208153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88" name="Google Shape;1888;p44"/>
            <p:cNvSpPr/>
            <p:nvPr/>
          </p:nvSpPr>
          <p:spPr>
            <a:xfrm>
              <a:off x="17842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89" name="Google Shape;1889;p44"/>
            <p:cNvSpPr/>
            <p:nvPr/>
          </p:nvSpPr>
          <p:spPr>
            <a:xfrm>
              <a:off x="148685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90" name="Google Shape;1890;p44"/>
            <p:cNvSpPr/>
            <p:nvPr/>
          </p:nvSpPr>
          <p:spPr>
            <a:xfrm>
              <a:off x="11894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91" name="Google Shape;1891;p44"/>
            <p:cNvSpPr/>
            <p:nvPr/>
          </p:nvSpPr>
          <p:spPr>
            <a:xfrm>
              <a:off x="89211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92" name="Google Shape;1892;p44"/>
            <p:cNvSpPr/>
            <p:nvPr/>
          </p:nvSpPr>
          <p:spPr>
            <a:xfrm>
              <a:off x="5947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93" name="Google Shape;1893;p44"/>
            <p:cNvSpPr/>
            <p:nvPr/>
          </p:nvSpPr>
          <p:spPr>
            <a:xfrm>
              <a:off x="2973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1894" name="Google Shape;1894;p44"/>
          <p:cNvSpPr/>
          <p:nvPr/>
        </p:nvSpPr>
        <p:spPr>
          <a:xfrm>
            <a:off x="-6000" y="0"/>
            <a:ext cx="9156000" cy="22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5" name="Google Shape;1895;p44"/>
          <p:cNvSpPr txBox="1">
            <a:spLocks noGrp="1"/>
          </p:cNvSpPr>
          <p:nvPr>
            <p:ph type="title"/>
          </p:nvPr>
        </p:nvSpPr>
        <p:spPr>
          <a:xfrm>
            <a:off x="208725" y="344175"/>
            <a:ext cx="8729700" cy="88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96" name="Google Shape;1896;p44"/>
          <p:cNvSpPr>
            <a:spLocks noGrp="1"/>
          </p:cNvSpPr>
          <p:nvPr>
            <p:ph type="pic" idx="2"/>
          </p:nvPr>
        </p:nvSpPr>
        <p:spPr>
          <a:xfrm>
            <a:off x="208725" y="1344450"/>
            <a:ext cx="2838600" cy="1151100"/>
          </a:xfrm>
          <a:prstGeom prst="roundRect">
            <a:avLst>
              <a:gd name="adj" fmla="val 3854"/>
            </a:avLst>
          </a:prstGeom>
          <a:noFill/>
          <a:ln>
            <a:noFill/>
          </a:ln>
        </p:spPr>
      </p:sp>
      <p:sp>
        <p:nvSpPr>
          <p:cNvPr id="1897" name="Google Shape;1897;p44"/>
          <p:cNvSpPr>
            <a:spLocks noGrp="1"/>
          </p:cNvSpPr>
          <p:nvPr>
            <p:ph type="pic" idx="3"/>
          </p:nvPr>
        </p:nvSpPr>
        <p:spPr>
          <a:xfrm>
            <a:off x="3154251" y="1344450"/>
            <a:ext cx="2838600" cy="1151100"/>
          </a:xfrm>
          <a:prstGeom prst="roundRect">
            <a:avLst>
              <a:gd name="adj" fmla="val 3854"/>
            </a:avLst>
          </a:prstGeom>
          <a:noFill/>
          <a:ln>
            <a:noFill/>
          </a:ln>
        </p:spPr>
      </p:sp>
      <p:sp>
        <p:nvSpPr>
          <p:cNvPr id="1898" name="Google Shape;1898;p44"/>
          <p:cNvSpPr>
            <a:spLocks noGrp="1"/>
          </p:cNvSpPr>
          <p:nvPr>
            <p:ph type="pic" idx="4"/>
          </p:nvPr>
        </p:nvSpPr>
        <p:spPr>
          <a:xfrm>
            <a:off x="6099777" y="1344450"/>
            <a:ext cx="2838600" cy="1151100"/>
          </a:xfrm>
          <a:prstGeom prst="roundRect">
            <a:avLst>
              <a:gd name="adj" fmla="val 3854"/>
            </a:avLst>
          </a:prstGeom>
          <a:noFill/>
          <a:ln>
            <a:noFill/>
          </a:ln>
        </p:spPr>
      </p:sp>
      <p:sp>
        <p:nvSpPr>
          <p:cNvPr id="1899" name="Google Shape;1899;p44"/>
          <p:cNvSpPr>
            <a:spLocks noGrp="1"/>
          </p:cNvSpPr>
          <p:nvPr>
            <p:ph type="pic" idx="5"/>
          </p:nvPr>
        </p:nvSpPr>
        <p:spPr>
          <a:xfrm>
            <a:off x="208725" y="2611125"/>
            <a:ext cx="2838600" cy="1151100"/>
          </a:xfrm>
          <a:prstGeom prst="roundRect">
            <a:avLst>
              <a:gd name="adj" fmla="val 3854"/>
            </a:avLst>
          </a:prstGeom>
          <a:noFill/>
          <a:ln>
            <a:noFill/>
          </a:ln>
        </p:spPr>
      </p:sp>
      <p:sp>
        <p:nvSpPr>
          <p:cNvPr id="1900" name="Google Shape;1900;p44"/>
          <p:cNvSpPr>
            <a:spLocks noGrp="1"/>
          </p:cNvSpPr>
          <p:nvPr>
            <p:ph type="pic" idx="6"/>
          </p:nvPr>
        </p:nvSpPr>
        <p:spPr>
          <a:xfrm>
            <a:off x="3154251" y="2611125"/>
            <a:ext cx="2838600" cy="1151100"/>
          </a:xfrm>
          <a:prstGeom prst="roundRect">
            <a:avLst>
              <a:gd name="adj" fmla="val 3854"/>
            </a:avLst>
          </a:prstGeom>
          <a:noFill/>
          <a:ln>
            <a:noFill/>
          </a:ln>
        </p:spPr>
      </p:sp>
      <p:sp>
        <p:nvSpPr>
          <p:cNvPr id="1901" name="Google Shape;1901;p44"/>
          <p:cNvSpPr>
            <a:spLocks noGrp="1"/>
          </p:cNvSpPr>
          <p:nvPr>
            <p:ph type="pic" idx="7"/>
          </p:nvPr>
        </p:nvSpPr>
        <p:spPr>
          <a:xfrm>
            <a:off x="6099777" y="2611125"/>
            <a:ext cx="2838600" cy="1151100"/>
          </a:xfrm>
          <a:prstGeom prst="roundRect">
            <a:avLst>
              <a:gd name="adj" fmla="val 3854"/>
            </a:avLst>
          </a:prstGeom>
          <a:noFill/>
          <a:ln>
            <a:noFill/>
          </a:ln>
        </p:spPr>
      </p:sp>
      <p:sp>
        <p:nvSpPr>
          <p:cNvPr id="1902" name="Google Shape;1902;p44"/>
          <p:cNvSpPr>
            <a:spLocks noGrp="1"/>
          </p:cNvSpPr>
          <p:nvPr>
            <p:ph type="pic" idx="8"/>
          </p:nvPr>
        </p:nvSpPr>
        <p:spPr>
          <a:xfrm>
            <a:off x="208725" y="3877800"/>
            <a:ext cx="2838600" cy="1151100"/>
          </a:xfrm>
          <a:prstGeom prst="roundRect">
            <a:avLst>
              <a:gd name="adj" fmla="val 3854"/>
            </a:avLst>
          </a:prstGeom>
          <a:noFill/>
          <a:ln>
            <a:noFill/>
          </a:ln>
        </p:spPr>
      </p:sp>
      <p:sp>
        <p:nvSpPr>
          <p:cNvPr id="1903" name="Google Shape;1903;p44"/>
          <p:cNvSpPr>
            <a:spLocks noGrp="1"/>
          </p:cNvSpPr>
          <p:nvPr>
            <p:ph type="pic" idx="9"/>
          </p:nvPr>
        </p:nvSpPr>
        <p:spPr>
          <a:xfrm>
            <a:off x="3154251" y="3877800"/>
            <a:ext cx="2838600" cy="1151100"/>
          </a:xfrm>
          <a:prstGeom prst="roundRect">
            <a:avLst>
              <a:gd name="adj" fmla="val 3854"/>
            </a:avLst>
          </a:prstGeom>
          <a:noFill/>
          <a:ln>
            <a:noFill/>
          </a:ln>
        </p:spPr>
      </p:sp>
      <p:sp>
        <p:nvSpPr>
          <p:cNvPr id="1904" name="Google Shape;1904;p44"/>
          <p:cNvSpPr>
            <a:spLocks noGrp="1"/>
          </p:cNvSpPr>
          <p:nvPr>
            <p:ph type="pic" idx="13"/>
          </p:nvPr>
        </p:nvSpPr>
        <p:spPr>
          <a:xfrm>
            <a:off x="6099777" y="3877800"/>
            <a:ext cx="2838600" cy="1151100"/>
          </a:xfrm>
          <a:prstGeom prst="roundRect">
            <a:avLst>
              <a:gd name="adj" fmla="val 3854"/>
            </a:avLst>
          </a:prstGeom>
          <a:noFill/>
          <a:ln>
            <a:noFill/>
          </a:ln>
        </p:spPr>
      </p:sp>
      <p:sp>
        <p:nvSpPr>
          <p:cNvPr id="1905" name="Google Shape;1905;p44"/>
          <p:cNvSpPr/>
          <p:nvPr/>
        </p:nvSpPr>
        <p:spPr>
          <a:xfrm rot="5400000">
            <a:off x="82250" y="69300"/>
            <a:ext cx="104100" cy="900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2">
          <p15:clr>
            <a:srgbClr val="E46962"/>
          </p15:clr>
        </p15:guide>
        <p15:guide id="2" pos="5688">
          <p15:clr>
            <a:srgbClr val="E46962"/>
          </p15:clr>
        </p15:guide>
        <p15:guide id="3" orient="horz" pos="72">
          <p15:clr>
            <a:srgbClr val="E46962"/>
          </p15:clr>
        </p15:guide>
        <p15:guide id="4" orient="horz" pos="3168">
          <p15:clr>
            <a:srgbClr val="E46962"/>
          </p15:clr>
        </p15:guide>
        <p15:guide id="5" orient="horz" pos="720">
          <p15:clr>
            <a:srgbClr val="E46962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29" Type="http://schemas.openxmlformats.org/officeDocument/2006/relationships/slideLayout" Target="../slideLayouts/slideLayout40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32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4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311700" y="457925"/>
            <a:ext cx="6411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exend"/>
              <a:buNone/>
              <a:defRPr sz="4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"/>
              <a:buNone/>
              <a:defRPr sz="2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"/>
              <a:buNone/>
              <a:defRPr sz="2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"/>
              <a:buNone/>
              <a:defRPr sz="2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"/>
              <a:buNone/>
              <a:defRPr sz="2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"/>
              <a:buNone/>
              <a:defRPr sz="2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"/>
              <a:buNone/>
              <a:defRPr sz="2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"/>
              <a:buNone/>
              <a:defRPr sz="2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"/>
              <a:buNone/>
              <a:defRPr sz="2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body" idx="1"/>
          </p:nvPr>
        </p:nvSpPr>
        <p:spPr>
          <a:xfrm>
            <a:off x="1239450" y="2823325"/>
            <a:ext cx="3145800" cy="20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Lexend Light"/>
              <a:buChar char="●"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Lexend Light"/>
              <a:buChar char="○"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Lexend Light"/>
              <a:buChar char="■"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Lexend Light"/>
              <a:buChar char="●"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Lexend Light"/>
              <a:buChar char="○"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Lexend Light"/>
              <a:buChar char="■"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Lexend Light"/>
              <a:buChar char="●"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Lexend Light"/>
              <a:buChar char="○"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Lexend Light"/>
              <a:buChar char="■"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72">
          <p15:clr>
            <a:srgbClr val="E46962"/>
          </p15:clr>
        </p15:guide>
        <p15:guide id="2" pos="5688">
          <p15:clr>
            <a:srgbClr val="E46962"/>
          </p15:clr>
        </p15:guide>
        <p15:guide id="3" orient="horz" pos="72">
          <p15:clr>
            <a:srgbClr val="E46962"/>
          </p15:clr>
        </p15:guide>
        <p15:guide id="4" orient="horz" pos="3168">
          <p15:clr>
            <a:srgbClr val="E46962"/>
          </p15:clr>
        </p15:guide>
        <p15:guide id="5" orient="horz" pos="864">
          <p15:clr>
            <a:srgbClr val="E46962"/>
          </p15:clr>
        </p15:guide>
        <p15:guide id="6" pos="196">
          <p15:clr>
            <a:srgbClr val="E46962"/>
          </p15:clr>
        </p15:guide>
        <p15:guide id="7" orient="horz" pos="936">
          <p15:clr>
            <a:srgbClr val="E46962"/>
          </p15:clr>
        </p15:guide>
        <p15:guide id="8" orient="horz" pos="684">
          <p15:clr>
            <a:srgbClr val="E46962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7.xml"/><Relationship Id="rId4" Type="http://schemas.openxmlformats.org/officeDocument/2006/relationships/hyperlink" Target="https://github.com/Monetsun/BIS15W2025_group7/tree/main/Shiny%20App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0" name="Google Shape;1910;p45"/>
          <p:cNvSpPr txBox="1">
            <a:spLocks noGrp="1"/>
          </p:cNvSpPr>
          <p:nvPr>
            <p:ph type="subTitle" idx="2"/>
          </p:nvPr>
        </p:nvSpPr>
        <p:spPr>
          <a:xfrm>
            <a:off x="5399625" y="649800"/>
            <a:ext cx="3695100" cy="97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Discover the mysteries of sleep.</a:t>
            </a:r>
            <a:endParaRPr sz="1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Knowing the impact on Productivity, Mood, and Stress</a:t>
            </a:r>
            <a:endParaRPr sz="1400"/>
          </a:p>
        </p:txBody>
      </p:sp>
      <p:sp>
        <p:nvSpPr>
          <p:cNvPr id="1911" name="Google Shape;1911;p45"/>
          <p:cNvSpPr txBox="1">
            <a:spLocks noGrp="1"/>
          </p:cNvSpPr>
          <p:nvPr>
            <p:ph type="title"/>
          </p:nvPr>
        </p:nvSpPr>
        <p:spPr>
          <a:xfrm>
            <a:off x="49275" y="573600"/>
            <a:ext cx="5340900" cy="10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5200">
                <a:latin typeface="Lobster"/>
                <a:ea typeface="Lobster"/>
                <a:cs typeface="Lobster"/>
                <a:sym typeface="Lobster"/>
              </a:rPr>
              <a:t>Sleep Cycles</a:t>
            </a:r>
            <a:endParaRPr>
              <a:latin typeface="Lobster"/>
              <a:ea typeface="Lobster"/>
              <a:cs typeface="Lobster"/>
              <a:sym typeface="Lobster"/>
            </a:endParaRPr>
          </a:p>
        </p:txBody>
      </p:sp>
      <p:pic>
        <p:nvPicPr>
          <p:cNvPr id="1912" name="Google Shape;1912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1375" y="1946700"/>
            <a:ext cx="9206752" cy="31968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3" name="Google Shape;1913;p45"/>
          <p:cNvSpPr txBox="1">
            <a:spLocks noGrp="1"/>
          </p:cNvSpPr>
          <p:nvPr>
            <p:ph type="subTitle" idx="2"/>
          </p:nvPr>
        </p:nvSpPr>
        <p:spPr>
          <a:xfrm flipH="1">
            <a:off x="6287400" y="3803400"/>
            <a:ext cx="2252100" cy="11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chemeClr val="lt2"/>
                </a:solidFill>
                <a:latin typeface="Lexend"/>
                <a:ea typeface="Lexend"/>
                <a:cs typeface="Lexend"/>
                <a:sym typeface="Lexend"/>
              </a:rPr>
              <a:t>Yitong Sun </a:t>
            </a:r>
            <a:endParaRPr sz="1700" b="1">
              <a:solidFill>
                <a:schemeClr val="lt2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chemeClr val="lt2"/>
                </a:solidFill>
                <a:latin typeface="Lexend"/>
                <a:ea typeface="Lexend"/>
                <a:cs typeface="Lexend"/>
                <a:sym typeface="Lexend"/>
              </a:rPr>
              <a:t>Hanxu Sha </a:t>
            </a:r>
            <a:endParaRPr sz="1700" b="1">
              <a:solidFill>
                <a:schemeClr val="lt2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chemeClr val="lt2"/>
                </a:solidFill>
                <a:latin typeface="Lexend"/>
                <a:ea typeface="Lexend"/>
                <a:cs typeface="Lexend"/>
                <a:sym typeface="Lexend"/>
              </a:rPr>
              <a:t>Lu Liang </a:t>
            </a:r>
            <a:endParaRPr sz="1700" b="1">
              <a:solidFill>
                <a:schemeClr val="lt2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chemeClr val="lt2"/>
                </a:solidFill>
                <a:latin typeface="Lexend"/>
                <a:ea typeface="Lexend"/>
                <a:cs typeface="Lexend"/>
                <a:sym typeface="Lexend"/>
              </a:rPr>
              <a:t>Tianchen Li</a:t>
            </a:r>
            <a:endParaRPr sz="1700" b="1">
              <a:solidFill>
                <a:schemeClr val="lt2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cxnSp>
        <p:nvCxnSpPr>
          <p:cNvPr id="1914" name="Google Shape;1914;p45"/>
          <p:cNvCxnSpPr/>
          <p:nvPr/>
        </p:nvCxnSpPr>
        <p:spPr>
          <a:xfrm flipH="1">
            <a:off x="5418250" y="739600"/>
            <a:ext cx="5400" cy="892200"/>
          </a:xfrm>
          <a:prstGeom prst="straightConnector1">
            <a:avLst/>
          </a:prstGeom>
          <a:noFill/>
          <a:ln w="19050" cap="flat" cmpd="sng">
            <a:solidFill>
              <a:srgbClr val="4A86E8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15" name="Google Shape;1915;p45"/>
          <p:cNvSpPr txBox="1">
            <a:spLocks noGrp="1"/>
          </p:cNvSpPr>
          <p:nvPr>
            <p:ph type="body" idx="3"/>
          </p:nvPr>
        </p:nvSpPr>
        <p:spPr>
          <a:xfrm>
            <a:off x="167325" y="-39600"/>
            <a:ext cx="2336100" cy="3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BIS 15L Group7_Psychology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2E9"/>
        </a:solidFill>
        <a:effectLst/>
      </p:bgPr>
    </p:bg>
    <p:spTree>
      <p:nvGrpSpPr>
        <p:cNvPr id="1" name="Shape 2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9" name="Google Shape;2079;p54"/>
          <p:cNvSpPr txBox="1">
            <a:spLocks noGrp="1"/>
          </p:cNvSpPr>
          <p:nvPr>
            <p:ph type="subTitle" idx="5"/>
          </p:nvPr>
        </p:nvSpPr>
        <p:spPr>
          <a:xfrm>
            <a:off x="5819500" y="2368296"/>
            <a:ext cx="2789750" cy="126647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SzPts val="1400"/>
              <a:buFont typeface="Courier New"/>
              <a:buChar char="❖"/>
            </a:pPr>
            <a:r>
              <a:rPr lang="en" sz="1400" dirty="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p-value = 0.6812  </a:t>
            </a:r>
            <a:endParaRPr sz="1400" dirty="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Courier New"/>
              <a:buChar char="❖"/>
            </a:pPr>
            <a:r>
              <a:rPr lang="en" sz="1400" dirty="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400" dirty="0" err="1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cor</a:t>
            </a:r>
            <a:r>
              <a:rPr lang="en" sz="1400" dirty="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= 0.005812037</a:t>
            </a:r>
            <a:endParaRPr sz="1400" dirty="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No correlation.</a:t>
            </a:r>
            <a:endParaRPr sz="1400" dirty="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80" name="Google Shape;2080;p54"/>
          <p:cNvSpPr txBox="1">
            <a:spLocks noGrp="1"/>
          </p:cNvSpPr>
          <p:nvPr>
            <p:ph type="title"/>
          </p:nvPr>
        </p:nvSpPr>
        <p:spPr>
          <a:xfrm>
            <a:off x="209775" y="468575"/>
            <a:ext cx="8824200" cy="8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Mood vs. Sleep Quality</a:t>
            </a:r>
            <a:endParaRPr/>
          </a:p>
        </p:txBody>
      </p:sp>
      <p:pic>
        <p:nvPicPr>
          <p:cNvPr id="2081" name="Google Shape;2081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4750" y="1518549"/>
            <a:ext cx="4976448" cy="3073126"/>
          </a:xfrm>
          <a:prstGeom prst="rect">
            <a:avLst/>
          </a:prstGeom>
          <a:noFill/>
          <a:ln>
            <a:noFill/>
          </a:ln>
        </p:spPr>
      </p:pic>
      <p:sp>
        <p:nvSpPr>
          <p:cNvPr id="2082" name="Google Shape;2082;p54"/>
          <p:cNvSpPr txBox="1">
            <a:spLocks noGrp="1"/>
          </p:cNvSpPr>
          <p:nvPr>
            <p:ph type="body" idx="2"/>
          </p:nvPr>
        </p:nvSpPr>
        <p:spPr>
          <a:xfrm>
            <a:off x="167325" y="-39600"/>
            <a:ext cx="1169700" cy="43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 b="1"/>
              <a:t>Yitong Sun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3" name="Google Shape;2083;p54"/>
          <p:cNvSpPr txBox="1">
            <a:spLocks noGrp="1"/>
          </p:cNvSpPr>
          <p:nvPr>
            <p:ph type="body" idx="3"/>
          </p:nvPr>
        </p:nvSpPr>
        <p:spPr>
          <a:xfrm>
            <a:off x="940775" y="-39600"/>
            <a:ext cx="3810300" cy="43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BIS 15L   Group7_Psychology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2E9"/>
        </a:solidFill>
        <a:effectLst/>
      </p:bgPr>
    </p:bg>
    <p:spTree>
      <p:nvGrpSpPr>
        <p:cNvPr id="1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55"/>
          <p:cNvSpPr txBox="1">
            <a:spLocks noGrp="1"/>
          </p:cNvSpPr>
          <p:nvPr>
            <p:ph type="title"/>
          </p:nvPr>
        </p:nvSpPr>
        <p:spPr>
          <a:xfrm>
            <a:off x="209775" y="468575"/>
            <a:ext cx="8824200" cy="8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Gender Perspectives</a:t>
            </a:r>
            <a:endParaRPr/>
          </a:p>
        </p:txBody>
      </p:sp>
      <p:pic>
        <p:nvPicPr>
          <p:cNvPr id="2089" name="Google Shape;2089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825" y="2119161"/>
            <a:ext cx="4260298" cy="2630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0" name="Google Shape;2090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78875" y="2119163"/>
            <a:ext cx="4260298" cy="2630861"/>
          </a:xfrm>
          <a:prstGeom prst="rect">
            <a:avLst/>
          </a:prstGeom>
          <a:noFill/>
          <a:ln>
            <a:noFill/>
          </a:ln>
        </p:spPr>
      </p:pic>
      <p:sp>
        <p:nvSpPr>
          <p:cNvPr id="2091" name="Google Shape;2091;p55"/>
          <p:cNvSpPr/>
          <p:nvPr/>
        </p:nvSpPr>
        <p:spPr>
          <a:xfrm>
            <a:off x="1517775" y="1441075"/>
            <a:ext cx="6208200" cy="401100"/>
          </a:xfrm>
          <a:prstGeom prst="wedgeRectCallout">
            <a:avLst>
              <a:gd name="adj1" fmla="val -5136"/>
              <a:gd name="adj2" fmla="val 80192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571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 Light"/>
                <a:ea typeface="Lexend Light"/>
                <a:cs typeface="Lexend Light"/>
                <a:sym typeface="Lexend Light"/>
              </a:rPr>
              <a:t>Gender had little effect on Sleep Quality and Mood Scores.</a:t>
            </a:r>
            <a:endParaRPr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2092" name="Google Shape;2092;p55"/>
          <p:cNvSpPr txBox="1">
            <a:spLocks noGrp="1"/>
          </p:cNvSpPr>
          <p:nvPr>
            <p:ph type="body" idx="3"/>
          </p:nvPr>
        </p:nvSpPr>
        <p:spPr>
          <a:xfrm>
            <a:off x="940775" y="-39600"/>
            <a:ext cx="3810300" cy="43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BIS 15L   Group7_Psychology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3" name="Google Shape;2093;p55"/>
          <p:cNvSpPr txBox="1">
            <a:spLocks noGrp="1"/>
          </p:cNvSpPr>
          <p:nvPr>
            <p:ph type="body" idx="2"/>
          </p:nvPr>
        </p:nvSpPr>
        <p:spPr>
          <a:xfrm>
            <a:off x="167325" y="-39600"/>
            <a:ext cx="1169700" cy="43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 b="1"/>
              <a:t>Yitong Sun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0F0">
            <a:alpha val="74050"/>
          </a:srgbClr>
        </a:solidFill>
        <a:effectLst/>
      </p:bgPr>
    </p:bg>
    <p:spTree>
      <p:nvGrpSpPr>
        <p:cNvPr id="1" name="Shape 2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8" name="Google Shape;2098;p56"/>
          <p:cNvSpPr/>
          <p:nvPr/>
        </p:nvSpPr>
        <p:spPr>
          <a:xfrm>
            <a:off x="266275" y="1600775"/>
            <a:ext cx="8689200" cy="3348000"/>
          </a:xfrm>
          <a:prstGeom prst="roundRect">
            <a:avLst>
              <a:gd name="adj" fmla="val 4803"/>
            </a:avLst>
          </a:prstGeom>
          <a:solidFill>
            <a:schemeClr val="lt2"/>
          </a:solidFill>
          <a:ln>
            <a:noFill/>
          </a:ln>
          <a:effectLst>
            <a:outerShdw blurRad="57150" dist="1905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9" name="Google Shape;2099;p56"/>
          <p:cNvSpPr txBox="1">
            <a:spLocks noGrp="1"/>
          </p:cNvSpPr>
          <p:nvPr>
            <p:ph type="subTitle" idx="4"/>
          </p:nvPr>
        </p:nvSpPr>
        <p:spPr>
          <a:xfrm>
            <a:off x="448075" y="1231475"/>
            <a:ext cx="6791700" cy="36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latin typeface="Lexend"/>
                <a:ea typeface="Lexend"/>
                <a:cs typeface="Lexend"/>
                <a:sym typeface="Lexend"/>
              </a:rPr>
              <a:t>Is Caffeine intake will impact sleep start time and sleep quality? </a:t>
            </a:r>
            <a:endParaRPr sz="1200" b="1" dirty="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100" name="Google Shape;2100;p56"/>
          <p:cNvSpPr txBox="1">
            <a:spLocks noGrp="1"/>
          </p:cNvSpPr>
          <p:nvPr>
            <p:ph type="title"/>
          </p:nvPr>
        </p:nvSpPr>
        <p:spPr>
          <a:xfrm>
            <a:off x="167325" y="391500"/>
            <a:ext cx="6048900" cy="8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Caffeine Intake </a:t>
            </a:r>
            <a:endParaRPr/>
          </a:p>
        </p:txBody>
      </p:sp>
      <p:pic>
        <p:nvPicPr>
          <p:cNvPr id="2101" name="Google Shape;2101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738050"/>
            <a:ext cx="4097900" cy="30734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2" name="Google Shape;2102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08400" y="1723338"/>
            <a:ext cx="4097900" cy="3073425"/>
          </a:xfrm>
          <a:prstGeom prst="rect">
            <a:avLst/>
          </a:prstGeom>
          <a:noFill/>
          <a:ln>
            <a:noFill/>
          </a:ln>
        </p:spPr>
      </p:pic>
      <p:sp>
        <p:nvSpPr>
          <p:cNvPr id="2103" name="Google Shape;2103;p56"/>
          <p:cNvSpPr txBox="1">
            <a:spLocks noGrp="1"/>
          </p:cNvSpPr>
          <p:nvPr>
            <p:ph type="body" idx="2"/>
          </p:nvPr>
        </p:nvSpPr>
        <p:spPr>
          <a:xfrm>
            <a:off x="167325" y="-39600"/>
            <a:ext cx="1169700" cy="43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 b="1"/>
              <a:t>Lu Liang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4" name="Google Shape;2104;p56"/>
          <p:cNvSpPr txBox="1">
            <a:spLocks noGrp="1"/>
          </p:cNvSpPr>
          <p:nvPr>
            <p:ph type="body" idx="3"/>
          </p:nvPr>
        </p:nvSpPr>
        <p:spPr>
          <a:xfrm>
            <a:off x="940775" y="-39600"/>
            <a:ext cx="3810300" cy="43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BIS 15L   Group7_Psychology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05" name="Google Shape;2105;p56"/>
          <p:cNvGrpSpPr/>
          <p:nvPr/>
        </p:nvGrpSpPr>
        <p:grpSpPr>
          <a:xfrm>
            <a:off x="448075" y="1654940"/>
            <a:ext cx="277873" cy="68400"/>
            <a:chOff x="411700" y="2416840"/>
            <a:chExt cx="277873" cy="68400"/>
          </a:xfrm>
        </p:grpSpPr>
        <p:sp>
          <p:nvSpPr>
            <p:cNvPr id="2106" name="Google Shape;2106;p56"/>
            <p:cNvSpPr/>
            <p:nvPr/>
          </p:nvSpPr>
          <p:spPr>
            <a:xfrm>
              <a:off x="411700" y="2416840"/>
              <a:ext cx="68400" cy="68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56"/>
            <p:cNvSpPr/>
            <p:nvPr/>
          </p:nvSpPr>
          <p:spPr>
            <a:xfrm>
              <a:off x="516436" y="2416840"/>
              <a:ext cx="68400" cy="684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56"/>
            <p:cNvSpPr/>
            <p:nvPr/>
          </p:nvSpPr>
          <p:spPr>
            <a:xfrm>
              <a:off x="621173" y="2416840"/>
              <a:ext cx="68400" cy="684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0F0">
            <a:alpha val="74050"/>
          </a:srgbClr>
        </a:solidFill>
        <a:effectLst/>
      </p:bgPr>
    </p:bg>
    <p:spTree>
      <p:nvGrpSpPr>
        <p:cNvPr id="1" name="Shape 2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3" name="Google Shape;2113;p57"/>
          <p:cNvSpPr/>
          <p:nvPr/>
        </p:nvSpPr>
        <p:spPr>
          <a:xfrm>
            <a:off x="61650" y="1532675"/>
            <a:ext cx="9020700" cy="3533100"/>
          </a:xfrm>
          <a:prstGeom prst="roundRect">
            <a:avLst>
              <a:gd name="adj" fmla="val 4803"/>
            </a:avLst>
          </a:prstGeom>
          <a:solidFill>
            <a:schemeClr val="lt2"/>
          </a:solidFill>
          <a:ln>
            <a:noFill/>
          </a:ln>
          <a:effectLst>
            <a:outerShdw blurRad="57150" dist="1905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14" name="Google Shape;2114;p57"/>
          <p:cNvGrpSpPr/>
          <p:nvPr/>
        </p:nvGrpSpPr>
        <p:grpSpPr>
          <a:xfrm>
            <a:off x="303700" y="1635440"/>
            <a:ext cx="277873" cy="68400"/>
            <a:chOff x="411700" y="2416840"/>
            <a:chExt cx="277873" cy="68400"/>
          </a:xfrm>
        </p:grpSpPr>
        <p:sp>
          <p:nvSpPr>
            <p:cNvPr id="2115" name="Google Shape;2115;p57"/>
            <p:cNvSpPr/>
            <p:nvPr/>
          </p:nvSpPr>
          <p:spPr>
            <a:xfrm>
              <a:off x="411700" y="2416840"/>
              <a:ext cx="68400" cy="68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57"/>
            <p:cNvSpPr/>
            <p:nvPr/>
          </p:nvSpPr>
          <p:spPr>
            <a:xfrm>
              <a:off x="516436" y="2416840"/>
              <a:ext cx="68400" cy="684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2117;p57"/>
            <p:cNvSpPr/>
            <p:nvPr/>
          </p:nvSpPr>
          <p:spPr>
            <a:xfrm>
              <a:off x="621173" y="2416840"/>
              <a:ext cx="68400" cy="684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18" name="Google Shape;2118;p57"/>
          <p:cNvSpPr txBox="1">
            <a:spLocks noGrp="1"/>
          </p:cNvSpPr>
          <p:nvPr>
            <p:ph type="subTitle" idx="4"/>
          </p:nvPr>
        </p:nvSpPr>
        <p:spPr>
          <a:xfrm>
            <a:off x="486875" y="1143000"/>
            <a:ext cx="4718100" cy="4924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 dirty="0">
                <a:latin typeface="Lexend"/>
                <a:ea typeface="Lexend"/>
                <a:cs typeface="Lexend"/>
                <a:sym typeface="Lexend"/>
              </a:rPr>
              <a:t>How about screen time before bed? </a:t>
            </a:r>
            <a:endParaRPr sz="1200" b="1" dirty="0">
              <a:latin typeface="Lexend"/>
              <a:ea typeface="Lexend"/>
              <a:cs typeface="Lexend"/>
              <a:sym typeface="Lexe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19" name="Google Shape;2119;p57"/>
          <p:cNvSpPr txBox="1">
            <a:spLocks noGrp="1"/>
          </p:cNvSpPr>
          <p:nvPr>
            <p:ph type="title"/>
          </p:nvPr>
        </p:nvSpPr>
        <p:spPr>
          <a:xfrm>
            <a:off x="167325" y="293400"/>
            <a:ext cx="7685700" cy="8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Screen Time Before Bed</a:t>
            </a:r>
            <a:endParaRPr/>
          </a:p>
        </p:txBody>
      </p:sp>
      <p:pic>
        <p:nvPicPr>
          <p:cNvPr id="2120" name="Google Shape;2120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775" y="1831400"/>
            <a:ext cx="4255498" cy="299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1" name="Google Shape;2121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66650" y="1768775"/>
            <a:ext cx="4081172" cy="3060876"/>
          </a:xfrm>
          <a:prstGeom prst="rect">
            <a:avLst/>
          </a:prstGeom>
          <a:noFill/>
          <a:ln>
            <a:noFill/>
          </a:ln>
        </p:spPr>
      </p:pic>
      <p:sp>
        <p:nvSpPr>
          <p:cNvPr id="2122" name="Google Shape;2122;p57"/>
          <p:cNvSpPr txBox="1">
            <a:spLocks noGrp="1"/>
          </p:cNvSpPr>
          <p:nvPr>
            <p:ph type="body" idx="2"/>
          </p:nvPr>
        </p:nvSpPr>
        <p:spPr>
          <a:xfrm>
            <a:off x="167325" y="-39600"/>
            <a:ext cx="1169700" cy="43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 b="1"/>
              <a:t>Lu Liang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3" name="Google Shape;2123;p57"/>
          <p:cNvSpPr txBox="1">
            <a:spLocks noGrp="1"/>
          </p:cNvSpPr>
          <p:nvPr>
            <p:ph type="body" idx="3"/>
          </p:nvPr>
        </p:nvSpPr>
        <p:spPr>
          <a:xfrm>
            <a:off x="940775" y="-39600"/>
            <a:ext cx="3810300" cy="43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BIS 15L   Group7_Psychology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8" name="Google Shape;2128;p58"/>
          <p:cNvSpPr/>
          <p:nvPr/>
        </p:nvSpPr>
        <p:spPr>
          <a:xfrm>
            <a:off x="357200" y="1355250"/>
            <a:ext cx="8449200" cy="3515400"/>
          </a:xfrm>
          <a:prstGeom prst="roundRect">
            <a:avLst>
              <a:gd name="adj" fmla="val 1969"/>
            </a:avLst>
          </a:prstGeom>
          <a:solidFill>
            <a:schemeClr val="lt2"/>
          </a:solidFill>
          <a:ln>
            <a:noFill/>
          </a:ln>
          <a:effectLst>
            <a:outerShdw blurRad="57150" dist="19050" algn="bl" rotWithShape="0">
              <a:srgbClr val="000000">
                <a:alpha val="11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29" name="Google Shape;2129;p58"/>
          <p:cNvGrpSpPr/>
          <p:nvPr/>
        </p:nvGrpSpPr>
        <p:grpSpPr>
          <a:xfrm>
            <a:off x="427350" y="1434150"/>
            <a:ext cx="277873" cy="68400"/>
            <a:chOff x="520925" y="1460325"/>
            <a:chExt cx="277873" cy="68400"/>
          </a:xfrm>
        </p:grpSpPr>
        <p:sp>
          <p:nvSpPr>
            <p:cNvPr id="2130" name="Google Shape;2130;p58"/>
            <p:cNvSpPr/>
            <p:nvPr/>
          </p:nvSpPr>
          <p:spPr>
            <a:xfrm>
              <a:off x="520925" y="1460325"/>
              <a:ext cx="68400" cy="68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2131;p58"/>
            <p:cNvSpPr/>
            <p:nvPr/>
          </p:nvSpPr>
          <p:spPr>
            <a:xfrm>
              <a:off x="625661" y="1460325"/>
              <a:ext cx="68400" cy="684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2132;p58"/>
            <p:cNvSpPr/>
            <p:nvPr/>
          </p:nvSpPr>
          <p:spPr>
            <a:xfrm>
              <a:off x="730398" y="1460325"/>
              <a:ext cx="68400" cy="684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33" name="Google Shape;2133;p58"/>
          <p:cNvSpPr txBox="1">
            <a:spLocks noGrp="1"/>
          </p:cNvSpPr>
          <p:nvPr>
            <p:ph type="title"/>
          </p:nvPr>
        </p:nvSpPr>
        <p:spPr>
          <a:xfrm>
            <a:off x="209775" y="468575"/>
            <a:ext cx="5016000" cy="8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Conclusions</a:t>
            </a:r>
            <a:endParaRPr/>
          </a:p>
        </p:txBody>
      </p:sp>
      <p:sp>
        <p:nvSpPr>
          <p:cNvPr id="2134" name="Google Shape;2134;p58"/>
          <p:cNvSpPr txBox="1"/>
          <p:nvPr/>
        </p:nvSpPr>
        <p:spPr>
          <a:xfrm>
            <a:off x="3545250" y="3541625"/>
            <a:ext cx="2248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Lexend Medium"/>
              <a:ea typeface="Lexend Medium"/>
              <a:cs typeface="Lexend Medium"/>
              <a:sym typeface="Lexend Medium"/>
            </a:endParaRPr>
          </a:p>
        </p:txBody>
      </p:sp>
      <p:sp>
        <p:nvSpPr>
          <p:cNvPr id="2135" name="Google Shape;2135;p58"/>
          <p:cNvSpPr txBox="1">
            <a:spLocks noGrp="1"/>
          </p:cNvSpPr>
          <p:nvPr>
            <p:ph type="body" idx="2"/>
          </p:nvPr>
        </p:nvSpPr>
        <p:spPr>
          <a:xfrm>
            <a:off x="167325" y="-39600"/>
            <a:ext cx="2336100" cy="3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BIS 15L Group7_Psychology</a:t>
            </a:r>
            <a:endParaRPr/>
          </a:p>
        </p:txBody>
      </p:sp>
      <p:sp>
        <p:nvSpPr>
          <p:cNvPr id="2136" name="Google Shape;2136;p58"/>
          <p:cNvSpPr txBox="1">
            <a:spLocks noGrp="1"/>
          </p:cNvSpPr>
          <p:nvPr>
            <p:ph type="subTitle" idx="4294967295"/>
          </p:nvPr>
        </p:nvSpPr>
        <p:spPr>
          <a:xfrm>
            <a:off x="515525" y="1634850"/>
            <a:ext cx="7699800" cy="295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Sleep is influenced by various factors, and in our analysis, each of these factors shows only weak correlations with sleep. 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This could be because ：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Sleep is affected by multiple factors working together. </a:t>
            </a:r>
            <a:endParaRPr sz="18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Data includes subjective variables, such as sleep quality and mood scores, which may introduce bias and prevent objective conclusions.</a:t>
            </a:r>
            <a:endParaRPr sz="18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1" name="Google Shape;2141;p59"/>
          <p:cNvSpPr/>
          <p:nvPr/>
        </p:nvSpPr>
        <p:spPr>
          <a:xfrm>
            <a:off x="798800" y="4536600"/>
            <a:ext cx="5143500" cy="492600"/>
          </a:xfrm>
          <a:prstGeom prst="roundRect">
            <a:avLst>
              <a:gd name="adj" fmla="val 6024"/>
            </a:avLst>
          </a:prstGeom>
          <a:solidFill>
            <a:schemeClr val="lt2"/>
          </a:solidFill>
          <a:ln>
            <a:noFill/>
          </a:ln>
          <a:effectLst>
            <a:outerShdw blurRad="57150" dist="1905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2" name="Google Shape;2142;p59"/>
          <p:cNvSpPr txBox="1">
            <a:spLocks noGrp="1"/>
          </p:cNvSpPr>
          <p:nvPr>
            <p:ph type="title"/>
          </p:nvPr>
        </p:nvSpPr>
        <p:spPr>
          <a:xfrm>
            <a:off x="203300" y="395950"/>
            <a:ext cx="3810300" cy="8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Shiny App</a:t>
            </a:r>
            <a:endParaRPr/>
          </a:p>
        </p:txBody>
      </p:sp>
      <p:sp>
        <p:nvSpPr>
          <p:cNvPr id="2143" name="Google Shape;2143;p59"/>
          <p:cNvSpPr txBox="1">
            <a:spLocks noGrp="1"/>
          </p:cNvSpPr>
          <p:nvPr>
            <p:ph type="body" idx="1"/>
          </p:nvPr>
        </p:nvSpPr>
        <p:spPr>
          <a:xfrm>
            <a:off x="7895425" y="-39600"/>
            <a:ext cx="1138500" cy="3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4" name="Google Shape;2144;p59"/>
          <p:cNvSpPr txBox="1"/>
          <p:nvPr/>
        </p:nvSpPr>
        <p:spPr>
          <a:xfrm>
            <a:off x="2581200" y="41364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45" name="Google Shape;2145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8800" y="1318175"/>
            <a:ext cx="7465349" cy="3145799"/>
          </a:xfrm>
          <a:prstGeom prst="rect">
            <a:avLst/>
          </a:prstGeom>
          <a:noFill/>
          <a:ln>
            <a:noFill/>
          </a:ln>
        </p:spPr>
      </p:pic>
      <p:sp>
        <p:nvSpPr>
          <p:cNvPr id="2146" name="Google Shape;2146;p59"/>
          <p:cNvSpPr txBox="1"/>
          <p:nvPr/>
        </p:nvSpPr>
        <p:spPr>
          <a:xfrm>
            <a:off x="798800" y="4605900"/>
            <a:ext cx="67710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4"/>
              </a:rPr>
              <a:t>https://github.com/Monetsun/BIS15W2025_group7/tree/main/Shiny%20App</a:t>
            </a:r>
            <a:r>
              <a:rPr lang="en" sz="1100"/>
              <a:t> </a:t>
            </a:r>
            <a:endParaRPr/>
          </a:p>
        </p:txBody>
      </p:sp>
      <p:sp>
        <p:nvSpPr>
          <p:cNvPr id="2147" name="Google Shape;2147;p59"/>
          <p:cNvSpPr txBox="1">
            <a:spLocks noGrp="1"/>
          </p:cNvSpPr>
          <p:nvPr>
            <p:ph type="body" idx="2"/>
          </p:nvPr>
        </p:nvSpPr>
        <p:spPr>
          <a:xfrm>
            <a:off x="167325" y="-39600"/>
            <a:ext cx="2336100" cy="3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BIS 15L Group7_Psychology</a:t>
            </a:r>
            <a:endParaRPr/>
          </a:p>
        </p:txBody>
      </p:sp>
      <p:grpSp>
        <p:nvGrpSpPr>
          <p:cNvPr id="2148" name="Google Shape;2148;p59"/>
          <p:cNvGrpSpPr/>
          <p:nvPr/>
        </p:nvGrpSpPr>
        <p:grpSpPr>
          <a:xfrm>
            <a:off x="863725" y="4605890"/>
            <a:ext cx="277873" cy="68400"/>
            <a:chOff x="411700" y="2416840"/>
            <a:chExt cx="277873" cy="68400"/>
          </a:xfrm>
        </p:grpSpPr>
        <p:sp>
          <p:nvSpPr>
            <p:cNvPr id="2149" name="Google Shape;2149;p59"/>
            <p:cNvSpPr/>
            <p:nvPr/>
          </p:nvSpPr>
          <p:spPr>
            <a:xfrm>
              <a:off x="411700" y="2416840"/>
              <a:ext cx="68400" cy="68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2150;p59"/>
            <p:cNvSpPr/>
            <p:nvPr/>
          </p:nvSpPr>
          <p:spPr>
            <a:xfrm>
              <a:off x="516436" y="2416840"/>
              <a:ext cx="68400" cy="684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" name="Google Shape;2151;p59"/>
            <p:cNvSpPr/>
            <p:nvPr/>
          </p:nvSpPr>
          <p:spPr>
            <a:xfrm>
              <a:off x="621173" y="2416840"/>
              <a:ext cx="68400" cy="684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6" name="Google Shape;2156;p60"/>
          <p:cNvSpPr txBox="1">
            <a:spLocks noGrp="1"/>
          </p:cNvSpPr>
          <p:nvPr>
            <p:ph type="title"/>
          </p:nvPr>
        </p:nvSpPr>
        <p:spPr>
          <a:xfrm>
            <a:off x="1807400" y="676150"/>
            <a:ext cx="5016000" cy="109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>
                <a:latin typeface="Lobster"/>
                <a:ea typeface="Lobster"/>
                <a:cs typeface="Lobster"/>
                <a:sym typeface="Lobster"/>
              </a:rPr>
              <a:t>Thank You!</a:t>
            </a:r>
            <a:endParaRPr sz="6600"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2157" name="Google Shape;2157;p60"/>
          <p:cNvSpPr txBox="1">
            <a:spLocks noGrp="1"/>
          </p:cNvSpPr>
          <p:nvPr>
            <p:ph type="body" idx="1"/>
          </p:nvPr>
        </p:nvSpPr>
        <p:spPr>
          <a:xfrm>
            <a:off x="7895425" y="-39600"/>
            <a:ext cx="1138500" cy="3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58" name="Google Shape;2158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1375" y="1946700"/>
            <a:ext cx="9206752" cy="3196800"/>
          </a:xfrm>
          <a:prstGeom prst="rect">
            <a:avLst/>
          </a:prstGeom>
          <a:noFill/>
          <a:ln>
            <a:noFill/>
          </a:ln>
        </p:spPr>
      </p:pic>
      <p:sp>
        <p:nvSpPr>
          <p:cNvPr id="2159" name="Google Shape;2159;p60"/>
          <p:cNvSpPr txBox="1">
            <a:spLocks noGrp="1"/>
          </p:cNvSpPr>
          <p:nvPr>
            <p:ph type="body" idx="2"/>
          </p:nvPr>
        </p:nvSpPr>
        <p:spPr>
          <a:xfrm>
            <a:off x="167325" y="-39600"/>
            <a:ext cx="2336100" cy="3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BIS 15L Group7_Psychology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0" name="Google Shape;1920;p46"/>
          <p:cNvPicPr preferRelativeResize="0"/>
          <p:nvPr/>
        </p:nvPicPr>
        <p:blipFill>
          <a:blip r:embed="rId3">
            <a:alphaModFix amt="14000"/>
          </a:blip>
          <a:stretch>
            <a:fillRect/>
          </a:stretch>
        </p:blipFill>
        <p:spPr>
          <a:xfrm>
            <a:off x="-31375" y="1086025"/>
            <a:ext cx="9206752" cy="31968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21" name="Google Shape;1921;p46"/>
          <p:cNvGrpSpPr/>
          <p:nvPr/>
        </p:nvGrpSpPr>
        <p:grpSpPr>
          <a:xfrm>
            <a:off x="7509125" y="1921038"/>
            <a:ext cx="1258500" cy="902350"/>
            <a:chOff x="6575700" y="2242475"/>
            <a:chExt cx="1258500" cy="902350"/>
          </a:xfrm>
        </p:grpSpPr>
        <p:sp>
          <p:nvSpPr>
            <p:cNvPr id="1922" name="Google Shape;1922;p46"/>
            <p:cNvSpPr/>
            <p:nvPr/>
          </p:nvSpPr>
          <p:spPr>
            <a:xfrm>
              <a:off x="6596750" y="2242475"/>
              <a:ext cx="411300" cy="816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4"/>
            </a:solidFill>
            <a:ln>
              <a:noFill/>
            </a:ln>
            <a:effectLst>
              <a:outerShdw blurRad="57150" dist="19050" algn="bl" rotWithShape="0">
                <a:srgbClr val="000000">
                  <a:alpha val="9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46"/>
            <p:cNvSpPr/>
            <p:nvPr/>
          </p:nvSpPr>
          <p:spPr>
            <a:xfrm>
              <a:off x="6575700" y="2318025"/>
              <a:ext cx="1258500" cy="826800"/>
            </a:xfrm>
            <a:prstGeom prst="roundRect">
              <a:avLst>
                <a:gd name="adj" fmla="val 5261"/>
              </a:avLst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9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924" name="Google Shape;1924;p46"/>
            <p:cNvCxnSpPr/>
            <p:nvPr/>
          </p:nvCxnSpPr>
          <p:spPr>
            <a:xfrm>
              <a:off x="6576540" y="3091250"/>
              <a:ext cx="12567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90000"/>
                </a:srgbClr>
              </a:outerShdw>
            </a:effectLst>
          </p:spPr>
        </p:cxnSp>
      </p:grpSp>
      <p:sp>
        <p:nvSpPr>
          <p:cNvPr id="1925" name="Google Shape;1925;p46"/>
          <p:cNvSpPr txBox="1"/>
          <p:nvPr/>
        </p:nvSpPr>
        <p:spPr>
          <a:xfrm>
            <a:off x="376375" y="2853163"/>
            <a:ext cx="1258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Introduction</a:t>
            </a:r>
            <a:endParaRPr sz="1200" b="1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926" name="Google Shape;1926;p46"/>
          <p:cNvSpPr txBox="1"/>
          <p:nvPr/>
        </p:nvSpPr>
        <p:spPr>
          <a:xfrm>
            <a:off x="2753850" y="2853163"/>
            <a:ext cx="1258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Methods</a:t>
            </a:r>
            <a:endParaRPr sz="1200" b="1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927" name="Google Shape;1927;p46"/>
          <p:cNvSpPr txBox="1"/>
          <p:nvPr/>
        </p:nvSpPr>
        <p:spPr>
          <a:xfrm>
            <a:off x="5129175" y="2853163"/>
            <a:ext cx="1258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Visuals</a:t>
            </a:r>
            <a:endParaRPr sz="1200" b="1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928" name="Google Shape;1928;p46"/>
          <p:cNvSpPr txBox="1"/>
          <p:nvPr/>
        </p:nvSpPr>
        <p:spPr>
          <a:xfrm>
            <a:off x="7509125" y="2853163"/>
            <a:ext cx="1258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Conclusions</a:t>
            </a:r>
            <a:endParaRPr sz="1200" b="1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grpSp>
        <p:nvGrpSpPr>
          <p:cNvPr id="1929" name="Google Shape;1929;p46"/>
          <p:cNvGrpSpPr/>
          <p:nvPr/>
        </p:nvGrpSpPr>
        <p:grpSpPr>
          <a:xfrm>
            <a:off x="376375" y="1921038"/>
            <a:ext cx="1258500" cy="902350"/>
            <a:chOff x="1209150" y="2242475"/>
            <a:chExt cx="1258500" cy="902350"/>
          </a:xfrm>
        </p:grpSpPr>
        <p:sp>
          <p:nvSpPr>
            <p:cNvPr id="1930" name="Google Shape;1930;p46"/>
            <p:cNvSpPr/>
            <p:nvPr/>
          </p:nvSpPr>
          <p:spPr>
            <a:xfrm>
              <a:off x="1230200" y="2242475"/>
              <a:ext cx="411300" cy="816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5"/>
            </a:solidFill>
            <a:ln>
              <a:noFill/>
            </a:ln>
            <a:effectLst>
              <a:outerShdw blurRad="57150" dist="19050" algn="bl" rotWithShape="0">
                <a:srgbClr val="000000">
                  <a:alpha val="9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46"/>
            <p:cNvSpPr/>
            <p:nvPr/>
          </p:nvSpPr>
          <p:spPr>
            <a:xfrm>
              <a:off x="1209150" y="2318025"/>
              <a:ext cx="1258500" cy="826800"/>
            </a:xfrm>
            <a:prstGeom prst="roundRect">
              <a:avLst>
                <a:gd name="adj" fmla="val 5261"/>
              </a:avLst>
            </a:pr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9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932" name="Google Shape;1932;p46"/>
            <p:cNvCxnSpPr/>
            <p:nvPr/>
          </p:nvCxnSpPr>
          <p:spPr>
            <a:xfrm>
              <a:off x="1209990" y="3091250"/>
              <a:ext cx="12567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90000"/>
                </a:srgbClr>
              </a:outerShdw>
            </a:effectLst>
          </p:spPr>
        </p:cxnSp>
      </p:grpSp>
      <p:grpSp>
        <p:nvGrpSpPr>
          <p:cNvPr id="1933" name="Google Shape;1933;p46"/>
          <p:cNvGrpSpPr/>
          <p:nvPr/>
        </p:nvGrpSpPr>
        <p:grpSpPr>
          <a:xfrm>
            <a:off x="2753958" y="1921038"/>
            <a:ext cx="1258500" cy="902350"/>
            <a:chOff x="2998000" y="2242475"/>
            <a:chExt cx="1258500" cy="902350"/>
          </a:xfrm>
        </p:grpSpPr>
        <p:sp>
          <p:nvSpPr>
            <p:cNvPr id="1934" name="Google Shape;1934;p46"/>
            <p:cNvSpPr/>
            <p:nvPr/>
          </p:nvSpPr>
          <p:spPr>
            <a:xfrm>
              <a:off x="3019050" y="2242475"/>
              <a:ext cx="411300" cy="816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2"/>
            </a:solidFill>
            <a:ln>
              <a:noFill/>
            </a:ln>
            <a:effectLst>
              <a:outerShdw blurRad="57150" dist="19050" algn="bl" rotWithShape="0">
                <a:srgbClr val="000000">
                  <a:alpha val="9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46"/>
            <p:cNvSpPr/>
            <p:nvPr/>
          </p:nvSpPr>
          <p:spPr>
            <a:xfrm>
              <a:off x="2998000" y="2318025"/>
              <a:ext cx="1258500" cy="826800"/>
            </a:xfrm>
            <a:prstGeom prst="roundRect">
              <a:avLst>
                <a:gd name="adj" fmla="val 5261"/>
              </a:avLst>
            </a:pr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9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936" name="Google Shape;1936;p46"/>
            <p:cNvCxnSpPr/>
            <p:nvPr/>
          </p:nvCxnSpPr>
          <p:spPr>
            <a:xfrm>
              <a:off x="2998840" y="3091250"/>
              <a:ext cx="12567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90000"/>
                </a:srgbClr>
              </a:outerShdw>
            </a:effectLst>
          </p:spPr>
        </p:cxnSp>
      </p:grpSp>
      <p:grpSp>
        <p:nvGrpSpPr>
          <p:cNvPr id="1937" name="Google Shape;1937;p46"/>
          <p:cNvGrpSpPr/>
          <p:nvPr/>
        </p:nvGrpSpPr>
        <p:grpSpPr>
          <a:xfrm>
            <a:off x="5131542" y="1921038"/>
            <a:ext cx="1258500" cy="902350"/>
            <a:chOff x="4786850" y="2242475"/>
            <a:chExt cx="1258500" cy="902350"/>
          </a:xfrm>
        </p:grpSpPr>
        <p:sp>
          <p:nvSpPr>
            <p:cNvPr id="1938" name="Google Shape;1938;p46"/>
            <p:cNvSpPr/>
            <p:nvPr/>
          </p:nvSpPr>
          <p:spPr>
            <a:xfrm>
              <a:off x="4807900" y="2242475"/>
              <a:ext cx="411300" cy="816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3"/>
            </a:solidFill>
            <a:ln>
              <a:noFill/>
            </a:ln>
            <a:effectLst>
              <a:outerShdw blurRad="57150" dist="19050" algn="bl" rotWithShape="0">
                <a:srgbClr val="000000">
                  <a:alpha val="9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46"/>
            <p:cNvSpPr/>
            <p:nvPr/>
          </p:nvSpPr>
          <p:spPr>
            <a:xfrm>
              <a:off x="4786850" y="2318025"/>
              <a:ext cx="1258500" cy="826800"/>
            </a:xfrm>
            <a:prstGeom prst="roundRect">
              <a:avLst>
                <a:gd name="adj" fmla="val 5261"/>
              </a:avLst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9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940" name="Google Shape;1940;p46"/>
            <p:cNvCxnSpPr/>
            <p:nvPr/>
          </p:nvCxnSpPr>
          <p:spPr>
            <a:xfrm>
              <a:off x="4787690" y="3091250"/>
              <a:ext cx="12567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90000"/>
                </a:srgbClr>
              </a:outerShdw>
            </a:effectLst>
          </p:spPr>
        </p:cxnSp>
      </p:grpSp>
      <p:sp>
        <p:nvSpPr>
          <p:cNvPr id="1941" name="Google Shape;1941;p46"/>
          <p:cNvSpPr txBox="1">
            <a:spLocks noGrp="1"/>
          </p:cNvSpPr>
          <p:nvPr>
            <p:ph type="body" idx="3"/>
          </p:nvPr>
        </p:nvSpPr>
        <p:spPr>
          <a:xfrm>
            <a:off x="167325" y="-39600"/>
            <a:ext cx="2336100" cy="3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BIS 15L Group7_Psychology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" name="Google Shape;1946;p47"/>
          <p:cNvSpPr/>
          <p:nvPr/>
        </p:nvSpPr>
        <p:spPr>
          <a:xfrm>
            <a:off x="1165350" y="491225"/>
            <a:ext cx="6813300" cy="892500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>
            <a:noFill/>
          </a:ln>
          <a:effectLst>
            <a:outerShdw blurRad="57150" dist="123825" dir="5400000" algn="bl" rotWithShape="0">
              <a:srgbClr val="000000">
                <a:alpha val="17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47" name="Google Shape;1947;p47"/>
          <p:cNvGrpSpPr/>
          <p:nvPr/>
        </p:nvGrpSpPr>
        <p:grpSpPr>
          <a:xfrm>
            <a:off x="7317975" y="721788"/>
            <a:ext cx="429650" cy="431375"/>
            <a:chOff x="6684050" y="721788"/>
            <a:chExt cx="429650" cy="431375"/>
          </a:xfrm>
        </p:grpSpPr>
        <p:sp>
          <p:nvSpPr>
            <p:cNvPr id="1948" name="Google Shape;1948;p47"/>
            <p:cNvSpPr/>
            <p:nvPr/>
          </p:nvSpPr>
          <p:spPr>
            <a:xfrm>
              <a:off x="6684050" y="721788"/>
              <a:ext cx="342900" cy="342900"/>
            </a:xfrm>
            <a:prstGeom prst="ellipse">
              <a:avLst/>
            </a:prstGeom>
            <a:solidFill>
              <a:schemeClr val="accent1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949" name="Google Shape;1949;p47"/>
            <p:cNvCxnSpPr/>
            <p:nvPr/>
          </p:nvCxnSpPr>
          <p:spPr>
            <a:xfrm>
              <a:off x="6973000" y="1012463"/>
              <a:ext cx="140700" cy="140700"/>
            </a:xfrm>
            <a:prstGeom prst="straightConnector1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950" name="Google Shape;1950;p47"/>
          <p:cNvSpPr/>
          <p:nvPr/>
        </p:nvSpPr>
        <p:spPr>
          <a:xfrm>
            <a:off x="2543700" y="3332875"/>
            <a:ext cx="4369500" cy="1500000"/>
          </a:xfrm>
          <a:prstGeom prst="roundRect">
            <a:avLst>
              <a:gd name="adj" fmla="val 4803"/>
            </a:avLst>
          </a:prstGeom>
          <a:solidFill>
            <a:schemeClr val="lt2"/>
          </a:solidFill>
          <a:ln>
            <a:noFill/>
          </a:ln>
          <a:effectLst>
            <a:outerShdw blurRad="57150" dist="1905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1" name="Google Shape;1951;p47"/>
          <p:cNvSpPr/>
          <p:nvPr/>
        </p:nvSpPr>
        <p:spPr>
          <a:xfrm>
            <a:off x="1327800" y="1682950"/>
            <a:ext cx="1444500" cy="1348800"/>
          </a:xfrm>
          <a:prstGeom prst="roundRect">
            <a:avLst>
              <a:gd name="adj" fmla="val 4803"/>
            </a:avLst>
          </a:prstGeom>
          <a:solidFill>
            <a:schemeClr val="lt2"/>
          </a:solidFill>
          <a:ln>
            <a:noFill/>
          </a:ln>
          <a:effectLst>
            <a:outerShdw blurRad="57150" dist="19050" algn="bl" rotWithShape="0">
              <a:srgbClr val="000000">
                <a:alpha val="11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52" name="Google Shape;1952;p47"/>
          <p:cNvGrpSpPr/>
          <p:nvPr/>
        </p:nvGrpSpPr>
        <p:grpSpPr>
          <a:xfrm>
            <a:off x="1387821" y="1764257"/>
            <a:ext cx="237609" cy="54932"/>
            <a:chOff x="1240925" y="1619925"/>
            <a:chExt cx="277873" cy="68400"/>
          </a:xfrm>
        </p:grpSpPr>
        <p:sp>
          <p:nvSpPr>
            <p:cNvPr id="1953" name="Google Shape;1953;p47"/>
            <p:cNvSpPr/>
            <p:nvPr/>
          </p:nvSpPr>
          <p:spPr>
            <a:xfrm>
              <a:off x="1240925" y="1619925"/>
              <a:ext cx="68400" cy="68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47"/>
            <p:cNvSpPr/>
            <p:nvPr/>
          </p:nvSpPr>
          <p:spPr>
            <a:xfrm>
              <a:off x="1345661" y="1619925"/>
              <a:ext cx="68400" cy="684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1955;p47"/>
            <p:cNvSpPr/>
            <p:nvPr/>
          </p:nvSpPr>
          <p:spPr>
            <a:xfrm>
              <a:off x="1450398" y="1619925"/>
              <a:ext cx="68400" cy="684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56" name="Google Shape;1956;p47"/>
          <p:cNvGrpSpPr/>
          <p:nvPr/>
        </p:nvGrpSpPr>
        <p:grpSpPr>
          <a:xfrm>
            <a:off x="2636275" y="3434275"/>
            <a:ext cx="277873" cy="68400"/>
            <a:chOff x="1240925" y="3434200"/>
            <a:chExt cx="277873" cy="68400"/>
          </a:xfrm>
        </p:grpSpPr>
        <p:sp>
          <p:nvSpPr>
            <p:cNvPr id="1957" name="Google Shape;1957;p47"/>
            <p:cNvSpPr/>
            <p:nvPr/>
          </p:nvSpPr>
          <p:spPr>
            <a:xfrm>
              <a:off x="1240925" y="3434200"/>
              <a:ext cx="68400" cy="68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1958;p47"/>
            <p:cNvSpPr/>
            <p:nvPr/>
          </p:nvSpPr>
          <p:spPr>
            <a:xfrm>
              <a:off x="1345661" y="3434200"/>
              <a:ext cx="68400" cy="684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1959;p47"/>
            <p:cNvSpPr/>
            <p:nvPr/>
          </p:nvSpPr>
          <p:spPr>
            <a:xfrm>
              <a:off x="1450398" y="3434200"/>
              <a:ext cx="68400" cy="684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60" name="Google Shape;1960;p47"/>
          <p:cNvSpPr/>
          <p:nvPr/>
        </p:nvSpPr>
        <p:spPr>
          <a:xfrm flipH="1">
            <a:off x="1387821" y="3726251"/>
            <a:ext cx="1917565" cy="1025628"/>
          </a:xfrm>
          <a:custGeom>
            <a:avLst/>
            <a:gdLst/>
            <a:ahLst/>
            <a:cxnLst/>
            <a:rect l="l" t="t" r="r" b="b"/>
            <a:pathLst>
              <a:path w="1775523" h="949656" extrusionOk="0">
                <a:moveTo>
                  <a:pt x="1439418" y="0"/>
                </a:moveTo>
                <a:lnTo>
                  <a:pt x="336232" y="0"/>
                </a:lnTo>
                <a:cubicBezTo>
                  <a:pt x="151320" y="0"/>
                  <a:pt x="0" y="151321"/>
                  <a:pt x="0" y="336233"/>
                </a:cubicBezTo>
                <a:lnTo>
                  <a:pt x="0" y="336233"/>
                </a:lnTo>
                <a:cubicBezTo>
                  <a:pt x="0" y="521145"/>
                  <a:pt x="151320" y="672465"/>
                  <a:pt x="336232" y="672465"/>
                </a:cubicBezTo>
                <a:lnTo>
                  <a:pt x="1208913" y="672465"/>
                </a:lnTo>
                <a:cubicBezTo>
                  <a:pt x="1243330" y="724091"/>
                  <a:pt x="1406017" y="956183"/>
                  <a:pt x="1544828" y="949516"/>
                </a:cubicBezTo>
                <a:lnTo>
                  <a:pt x="1545018" y="949516"/>
                </a:lnTo>
                <a:cubicBezTo>
                  <a:pt x="1551940" y="949516"/>
                  <a:pt x="1555750" y="941515"/>
                  <a:pt x="1551305" y="936181"/>
                </a:cubicBezTo>
                <a:cubicBezTo>
                  <a:pt x="1540700" y="923481"/>
                  <a:pt x="1529143" y="904431"/>
                  <a:pt x="1523365" y="893763"/>
                </a:cubicBezTo>
                <a:cubicBezTo>
                  <a:pt x="1516825" y="881761"/>
                  <a:pt x="1463993" y="766191"/>
                  <a:pt x="1473073" y="670751"/>
                </a:cubicBezTo>
                <a:cubicBezTo>
                  <a:pt x="1642300" y="653669"/>
                  <a:pt x="1775524" y="509778"/>
                  <a:pt x="1775524" y="336233"/>
                </a:cubicBezTo>
                <a:lnTo>
                  <a:pt x="1775524" y="336233"/>
                </a:lnTo>
                <a:cubicBezTo>
                  <a:pt x="1775524" y="151321"/>
                  <a:pt x="1624203" y="0"/>
                  <a:pt x="143929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57150" dist="85725" dir="90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961" name="Google Shape;1961;p47"/>
          <p:cNvSpPr/>
          <p:nvPr/>
        </p:nvSpPr>
        <p:spPr>
          <a:xfrm>
            <a:off x="3199875" y="1664900"/>
            <a:ext cx="4118100" cy="1374600"/>
          </a:xfrm>
          <a:prstGeom prst="roundRect">
            <a:avLst>
              <a:gd name="adj" fmla="val 4934"/>
            </a:avLst>
          </a:prstGeom>
          <a:solidFill>
            <a:schemeClr val="lt2"/>
          </a:solidFill>
          <a:ln>
            <a:noFill/>
          </a:ln>
          <a:effectLst>
            <a:outerShdw blurRad="57150" dist="19050" algn="bl" rotWithShape="0">
              <a:srgbClr val="000000">
                <a:alpha val="1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cxnSp>
        <p:nvCxnSpPr>
          <p:cNvPr id="1962" name="Google Shape;1962;p47"/>
          <p:cNvCxnSpPr/>
          <p:nvPr/>
        </p:nvCxnSpPr>
        <p:spPr>
          <a:xfrm rot="10800000">
            <a:off x="4643725" y="563700"/>
            <a:ext cx="0" cy="7188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63" name="Google Shape;1963;p47"/>
          <p:cNvSpPr txBox="1"/>
          <p:nvPr/>
        </p:nvSpPr>
        <p:spPr>
          <a:xfrm>
            <a:off x="1644153" y="3803800"/>
            <a:ext cx="1404900" cy="4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dk1"/>
                </a:solidFill>
                <a:latin typeface="Lexend Medium"/>
                <a:ea typeface="Lexend Medium"/>
                <a:cs typeface="Lexend Medium"/>
                <a:sym typeface="Lexend Medium"/>
              </a:rPr>
              <a:t>Factors</a:t>
            </a:r>
            <a:endParaRPr sz="2400" dirty="0">
              <a:solidFill>
                <a:schemeClr val="dk1"/>
              </a:solidFill>
              <a:latin typeface="Lexend Medium"/>
              <a:ea typeface="Lexend Medium"/>
              <a:cs typeface="Lexend Medium"/>
              <a:sym typeface="Lexend Medium"/>
            </a:endParaRPr>
          </a:p>
        </p:txBody>
      </p:sp>
      <p:sp>
        <p:nvSpPr>
          <p:cNvPr id="1964" name="Google Shape;1964;p47"/>
          <p:cNvSpPr txBox="1"/>
          <p:nvPr/>
        </p:nvSpPr>
        <p:spPr>
          <a:xfrm>
            <a:off x="3813600" y="1282500"/>
            <a:ext cx="3197400" cy="1771200"/>
          </a:xfrm>
          <a:prstGeom prst="rect">
            <a:avLst/>
          </a:prstGeom>
          <a:noFill/>
          <a:ln>
            <a:noFill/>
          </a:ln>
          <a:effectLst>
            <a:outerShdw blurRad="57150" dist="76200" dir="3000000" algn="bl" rotWithShape="0">
              <a:srgbClr val="000000">
                <a:alpha val="16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endParaRPr sz="1900"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endParaRPr sz="1900"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 sz="1900" b="1">
                <a:solidFill>
                  <a:srgbClr val="FF6B4D"/>
                </a:solidFill>
                <a:latin typeface="Lexend"/>
                <a:ea typeface="Lexend"/>
                <a:cs typeface="Lexend"/>
                <a:sym typeface="Lexend"/>
              </a:rPr>
              <a:t>How do daily habits affect sleep quality and overall well-being?</a:t>
            </a:r>
            <a:r>
              <a:rPr lang="en" sz="19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rPr>
              <a:t> </a:t>
            </a:r>
            <a:endParaRPr sz="1900"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endParaRPr sz="1900">
              <a:solidFill>
                <a:schemeClr val="lt2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1965" name="Google Shape;1965;p47"/>
          <p:cNvSpPr txBox="1"/>
          <p:nvPr/>
        </p:nvSpPr>
        <p:spPr>
          <a:xfrm>
            <a:off x="3561718" y="3401210"/>
            <a:ext cx="3002129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rPr>
              <a:t>The study examines how </a:t>
            </a:r>
            <a:r>
              <a:rPr lang="en" sz="1500" b="1" dirty="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gender</a:t>
            </a:r>
            <a:r>
              <a:rPr lang="en" sz="1500" dirty="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rPr>
              <a:t> and </a:t>
            </a:r>
            <a:r>
              <a:rPr lang="en" sz="1500" b="1" dirty="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lifestyle factors</a:t>
            </a:r>
            <a:r>
              <a:rPr lang="en" sz="1500" dirty="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rPr>
              <a:t> (caffeine, exercise, screen time) impact </a:t>
            </a:r>
            <a:r>
              <a:rPr lang="en" sz="1500" b="1" dirty="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productivity, mood, and stress.</a:t>
            </a:r>
            <a:endParaRPr sz="1500" b="1" dirty="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966" name="Google Shape;1966;p47"/>
          <p:cNvSpPr/>
          <p:nvPr/>
        </p:nvSpPr>
        <p:spPr>
          <a:xfrm>
            <a:off x="6401025" y="2750838"/>
            <a:ext cx="162798" cy="200422"/>
          </a:xfrm>
          <a:custGeom>
            <a:avLst/>
            <a:gdLst/>
            <a:ahLst/>
            <a:cxnLst/>
            <a:rect l="l" t="t" r="r" b="b"/>
            <a:pathLst>
              <a:path w="15575" h="19170" extrusionOk="0">
                <a:moveTo>
                  <a:pt x="0" y="0"/>
                </a:moveTo>
                <a:lnTo>
                  <a:pt x="3354" y="19170"/>
                </a:lnTo>
                <a:lnTo>
                  <a:pt x="7668" y="11502"/>
                </a:lnTo>
                <a:lnTo>
                  <a:pt x="15575" y="8866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/>
          <a:lstStyle/>
          <a:p>
            <a:endParaRPr lang="zh-CN" altLang="en-US"/>
          </a:p>
        </p:txBody>
      </p:sp>
      <p:cxnSp>
        <p:nvCxnSpPr>
          <p:cNvPr id="1967" name="Google Shape;1967;p47"/>
          <p:cNvCxnSpPr/>
          <p:nvPr/>
        </p:nvCxnSpPr>
        <p:spPr>
          <a:xfrm rot="10800000" flipH="1">
            <a:off x="6273775" y="2601350"/>
            <a:ext cx="1800" cy="18930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968" name="Google Shape;1968;p47"/>
          <p:cNvGrpSpPr/>
          <p:nvPr/>
        </p:nvGrpSpPr>
        <p:grpSpPr>
          <a:xfrm>
            <a:off x="6703837" y="3513020"/>
            <a:ext cx="1315586" cy="1139694"/>
            <a:chOff x="-1501353" y="1025810"/>
            <a:chExt cx="1717700" cy="1191525"/>
          </a:xfrm>
        </p:grpSpPr>
        <p:sp>
          <p:nvSpPr>
            <p:cNvPr id="1969" name="Google Shape;1969;p47"/>
            <p:cNvSpPr/>
            <p:nvPr/>
          </p:nvSpPr>
          <p:spPr>
            <a:xfrm>
              <a:off x="-1501353" y="1890733"/>
              <a:ext cx="1717700" cy="326602"/>
            </a:xfrm>
            <a:custGeom>
              <a:avLst/>
              <a:gdLst/>
              <a:ahLst/>
              <a:cxnLst/>
              <a:rect l="l" t="t" r="r" b="b"/>
              <a:pathLst>
                <a:path w="1717700" h="326602" extrusionOk="0">
                  <a:moveTo>
                    <a:pt x="0" y="0"/>
                  </a:moveTo>
                  <a:lnTo>
                    <a:pt x="1285361" y="0"/>
                  </a:lnTo>
                  <a:lnTo>
                    <a:pt x="1717700" y="326603"/>
                  </a:lnTo>
                  <a:lnTo>
                    <a:pt x="432340" y="3266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970" name="Google Shape;1970;p47"/>
            <p:cNvSpPr/>
            <p:nvPr/>
          </p:nvSpPr>
          <p:spPr>
            <a:xfrm>
              <a:off x="-1501353" y="1674482"/>
              <a:ext cx="1717700" cy="326643"/>
            </a:xfrm>
            <a:custGeom>
              <a:avLst/>
              <a:gdLst/>
              <a:ahLst/>
              <a:cxnLst/>
              <a:rect l="l" t="t" r="r" b="b"/>
              <a:pathLst>
                <a:path w="1717700" h="326643" extrusionOk="0">
                  <a:moveTo>
                    <a:pt x="0" y="0"/>
                  </a:moveTo>
                  <a:lnTo>
                    <a:pt x="1285361" y="0"/>
                  </a:lnTo>
                  <a:lnTo>
                    <a:pt x="1717700" y="326643"/>
                  </a:lnTo>
                  <a:lnTo>
                    <a:pt x="432340" y="3266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971" name="Google Shape;1971;p47"/>
            <p:cNvSpPr/>
            <p:nvPr/>
          </p:nvSpPr>
          <p:spPr>
            <a:xfrm>
              <a:off x="-1501353" y="1458272"/>
              <a:ext cx="1717700" cy="326602"/>
            </a:xfrm>
            <a:custGeom>
              <a:avLst/>
              <a:gdLst/>
              <a:ahLst/>
              <a:cxnLst/>
              <a:rect l="l" t="t" r="r" b="b"/>
              <a:pathLst>
                <a:path w="1717700" h="326602" extrusionOk="0">
                  <a:moveTo>
                    <a:pt x="0" y="0"/>
                  </a:moveTo>
                  <a:lnTo>
                    <a:pt x="1285361" y="0"/>
                  </a:lnTo>
                  <a:lnTo>
                    <a:pt x="1717700" y="326603"/>
                  </a:lnTo>
                  <a:lnTo>
                    <a:pt x="432340" y="326603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972" name="Google Shape;1972;p47"/>
            <p:cNvSpPr/>
            <p:nvPr/>
          </p:nvSpPr>
          <p:spPr>
            <a:xfrm>
              <a:off x="-1501353" y="1242021"/>
              <a:ext cx="1717700" cy="326643"/>
            </a:xfrm>
            <a:custGeom>
              <a:avLst/>
              <a:gdLst/>
              <a:ahLst/>
              <a:cxnLst/>
              <a:rect l="l" t="t" r="r" b="b"/>
              <a:pathLst>
                <a:path w="1717700" h="326643" extrusionOk="0">
                  <a:moveTo>
                    <a:pt x="0" y="0"/>
                  </a:moveTo>
                  <a:lnTo>
                    <a:pt x="1285361" y="0"/>
                  </a:lnTo>
                  <a:lnTo>
                    <a:pt x="1717700" y="326643"/>
                  </a:lnTo>
                  <a:lnTo>
                    <a:pt x="432340" y="3266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973" name="Google Shape;1973;p47"/>
            <p:cNvSpPr/>
            <p:nvPr/>
          </p:nvSpPr>
          <p:spPr>
            <a:xfrm>
              <a:off x="-1501353" y="1025810"/>
              <a:ext cx="1717700" cy="326602"/>
            </a:xfrm>
            <a:custGeom>
              <a:avLst/>
              <a:gdLst/>
              <a:ahLst/>
              <a:cxnLst/>
              <a:rect l="l" t="t" r="r" b="b"/>
              <a:pathLst>
                <a:path w="1717700" h="326602" extrusionOk="0">
                  <a:moveTo>
                    <a:pt x="0" y="0"/>
                  </a:moveTo>
                  <a:lnTo>
                    <a:pt x="1285361" y="0"/>
                  </a:lnTo>
                  <a:lnTo>
                    <a:pt x="1717700" y="326603"/>
                  </a:lnTo>
                  <a:lnTo>
                    <a:pt x="432340" y="3266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1974" name="Google Shape;1974;p47"/>
          <p:cNvSpPr txBox="1">
            <a:spLocks noGrp="1"/>
          </p:cNvSpPr>
          <p:nvPr>
            <p:ph type="title"/>
          </p:nvPr>
        </p:nvSpPr>
        <p:spPr>
          <a:xfrm>
            <a:off x="1671200" y="530250"/>
            <a:ext cx="4966200" cy="8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Sleep is …</a:t>
            </a:r>
            <a:endParaRPr/>
          </a:p>
        </p:txBody>
      </p:sp>
      <p:pic>
        <p:nvPicPr>
          <p:cNvPr id="1975" name="Google Shape;1975;p47" descr="Sleep Disorders - Free of Charge Creative Commons Medical 8 image"/>
          <p:cNvPicPr preferRelativeResize="0"/>
          <p:nvPr/>
        </p:nvPicPr>
        <p:blipFill rotWithShape="1">
          <a:blip r:embed="rId3">
            <a:alphaModFix/>
          </a:blip>
          <a:srcRect l="5576" r="10312"/>
          <a:stretch/>
        </p:blipFill>
        <p:spPr>
          <a:xfrm>
            <a:off x="1347606" y="1875653"/>
            <a:ext cx="1404892" cy="1044780"/>
          </a:xfrm>
          <a:prstGeom prst="rect">
            <a:avLst/>
          </a:prstGeom>
          <a:noFill/>
          <a:ln>
            <a:noFill/>
          </a:ln>
        </p:spPr>
      </p:pic>
      <p:sp>
        <p:nvSpPr>
          <p:cNvPr id="1976" name="Google Shape;1976;p47"/>
          <p:cNvSpPr txBox="1">
            <a:spLocks noGrp="1"/>
          </p:cNvSpPr>
          <p:nvPr>
            <p:ph type="body" idx="2"/>
          </p:nvPr>
        </p:nvSpPr>
        <p:spPr>
          <a:xfrm>
            <a:off x="167325" y="-39600"/>
            <a:ext cx="2336100" cy="3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BIS 15L Group7_Psychology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1" name="Google Shape;1981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74725" y="1777038"/>
            <a:ext cx="5134750" cy="28872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82" name="Google Shape;1982;p48"/>
          <p:cNvGrpSpPr/>
          <p:nvPr/>
        </p:nvGrpSpPr>
        <p:grpSpPr>
          <a:xfrm>
            <a:off x="2152525" y="467263"/>
            <a:ext cx="3313407" cy="1014987"/>
            <a:chOff x="3055725" y="715438"/>
            <a:chExt cx="3313407" cy="1014987"/>
          </a:xfrm>
        </p:grpSpPr>
        <p:grpSp>
          <p:nvGrpSpPr>
            <p:cNvPr id="1983" name="Google Shape;1983;p48"/>
            <p:cNvGrpSpPr/>
            <p:nvPr/>
          </p:nvGrpSpPr>
          <p:grpSpPr>
            <a:xfrm>
              <a:off x="3055725" y="715438"/>
              <a:ext cx="3103050" cy="786500"/>
              <a:chOff x="3007925" y="673613"/>
              <a:chExt cx="3103050" cy="786500"/>
            </a:xfrm>
          </p:grpSpPr>
          <p:sp>
            <p:nvSpPr>
              <p:cNvPr id="1984" name="Google Shape;1984;p48"/>
              <p:cNvSpPr/>
              <p:nvPr/>
            </p:nvSpPr>
            <p:spPr>
              <a:xfrm>
                <a:off x="3077725" y="721550"/>
                <a:ext cx="2973300" cy="678000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1985" name="Google Shape;1985;p48"/>
              <p:cNvSpPr/>
              <p:nvPr/>
            </p:nvSpPr>
            <p:spPr>
              <a:xfrm>
                <a:off x="3007925" y="673613"/>
                <a:ext cx="137700" cy="137700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6" name="Google Shape;1986;p48"/>
              <p:cNvSpPr/>
              <p:nvPr/>
            </p:nvSpPr>
            <p:spPr>
              <a:xfrm>
                <a:off x="5973275" y="673613"/>
                <a:ext cx="137700" cy="137700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7" name="Google Shape;1987;p48"/>
              <p:cNvSpPr/>
              <p:nvPr/>
            </p:nvSpPr>
            <p:spPr>
              <a:xfrm>
                <a:off x="5973275" y="1321013"/>
                <a:ext cx="137700" cy="137700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8" name="Google Shape;1988;p48"/>
              <p:cNvSpPr/>
              <p:nvPr/>
            </p:nvSpPr>
            <p:spPr>
              <a:xfrm>
                <a:off x="3007925" y="1311913"/>
                <a:ext cx="137700" cy="148200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chemeClr val="dk1"/>
                    </a:solidFill>
                  </a:rPr>
                  <a:t> </a:t>
                </a:r>
                <a:endParaRPr>
                  <a:solidFill>
                    <a:schemeClr val="dk1"/>
                  </a:solidFill>
                </a:endParaRPr>
              </a:p>
            </p:txBody>
          </p:sp>
        </p:grpSp>
        <p:sp>
          <p:nvSpPr>
            <p:cNvPr id="1989" name="Google Shape;1989;p48"/>
            <p:cNvSpPr/>
            <p:nvPr/>
          </p:nvSpPr>
          <p:spPr>
            <a:xfrm rot="-2281323">
              <a:off x="6037771" y="1389972"/>
              <a:ext cx="271725" cy="287249"/>
            </a:xfrm>
            <a:custGeom>
              <a:avLst/>
              <a:gdLst/>
              <a:ahLst/>
              <a:cxnLst/>
              <a:rect l="l" t="t" r="r" b="b"/>
              <a:pathLst>
                <a:path w="5206" h="5504" extrusionOk="0">
                  <a:moveTo>
                    <a:pt x="2726" y="0"/>
                  </a:moveTo>
                  <a:lnTo>
                    <a:pt x="0" y="5493"/>
                  </a:lnTo>
                  <a:lnTo>
                    <a:pt x="2591" y="4653"/>
                  </a:lnTo>
                  <a:lnTo>
                    <a:pt x="5206" y="5504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14300" dir="1260000" algn="bl" rotWithShape="0">
                <a:srgbClr val="000000">
                  <a:alpha val="47000"/>
                </a:srgbClr>
              </a:outerShdw>
            </a:effec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990" name="Google Shape;1990;p48"/>
          <p:cNvSpPr/>
          <p:nvPr/>
        </p:nvSpPr>
        <p:spPr>
          <a:xfrm>
            <a:off x="411700" y="2319575"/>
            <a:ext cx="2841000" cy="2163300"/>
          </a:xfrm>
          <a:prstGeom prst="roundRect">
            <a:avLst>
              <a:gd name="adj" fmla="val 4803"/>
            </a:avLst>
          </a:prstGeom>
          <a:solidFill>
            <a:schemeClr val="lt2"/>
          </a:solidFill>
          <a:ln>
            <a:noFill/>
          </a:ln>
          <a:effectLst>
            <a:outerShdw blurRad="57150" dist="1905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91" name="Google Shape;1991;p48"/>
          <p:cNvGrpSpPr/>
          <p:nvPr/>
        </p:nvGrpSpPr>
        <p:grpSpPr>
          <a:xfrm>
            <a:off x="516425" y="2413832"/>
            <a:ext cx="277873" cy="68400"/>
            <a:chOff x="411700" y="2420932"/>
            <a:chExt cx="277873" cy="68400"/>
          </a:xfrm>
        </p:grpSpPr>
        <p:sp>
          <p:nvSpPr>
            <p:cNvPr id="1992" name="Google Shape;1992;p48"/>
            <p:cNvSpPr/>
            <p:nvPr/>
          </p:nvSpPr>
          <p:spPr>
            <a:xfrm>
              <a:off x="411700" y="2420932"/>
              <a:ext cx="68400" cy="68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48"/>
            <p:cNvSpPr/>
            <p:nvPr/>
          </p:nvSpPr>
          <p:spPr>
            <a:xfrm>
              <a:off x="516436" y="2420932"/>
              <a:ext cx="68400" cy="684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48"/>
            <p:cNvSpPr/>
            <p:nvPr/>
          </p:nvSpPr>
          <p:spPr>
            <a:xfrm>
              <a:off x="621173" y="2420932"/>
              <a:ext cx="68400" cy="684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95" name="Google Shape;1995;p48"/>
          <p:cNvSpPr/>
          <p:nvPr/>
        </p:nvSpPr>
        <p:spPr>
          <a:xfrm>
            <a:off x="411700" y="1489075"/>
            <a:ext cx="2841000" cy="6303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  <a:effectLst>
            <a:outerShdw blurRad="57150" dist="123825" dir="288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Data Analysis</a:t>
            </a:r>
            <a:endParaRPr sz="24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996" name="Google Shape;1996;p48"/>
          <p:cNvSpPr txBox="1">
            <a:spLocks noGrp="1"/>
          </p:cNvSpPr>
          <p:nvPr>
            <p:ph type="subTitle" idx="4"/>
          </p:nvPr>
        </p:nvSpPr>
        <p:spPr>
          <a:xfrm>
            <a:off x="516425" y="2571750"/>
            <a:ext cx="3736200" cy="227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Font typeface="Comic Sans MS"/>
              <a:buChar char="●"/>
            </a:pPr>
            <a:r>
              <a:rPr lang="en" sz="2100" dirty="0" err="1">
                <a:latin typeface="+mn-lt"/>
                <a:ea typeface="Comic Sans MS"/>
                <a:cs typeface="Comic Sans MS"/>
                <a:sym typeface="Comic Sans MS"/>
              </a:rPr>
              <a:t>ggplot</a:t>
            </a:r>
            <a:r>
              <a:rPr lang="en" sz="2100" dirty="0">
                <a:latin typeface="+mn-lt"/>
                <a:ea typeface="Comic Sans MS"/>
                <a:cs typeface="Comic Sans MS"/>
                <a:sym typeface="Comic Sans MS"/>
              </a:rPr>
              <a:t>：</a:t>
            </a:r>
            <a:endParaRPr sz="2100" dirty="0">
              <a:latin typeface="+mn-lt"/>
              <a:ea typeface="Comic Sans MS"/>
              <a:cs typeface="Comic Sans MS"/>
              <a:sym typeface="Comic Sans MS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+mn-lt"/>
                <a:ea typeface="Comic Sans MS"/>
                <a:cs typeface="Comic Sans MS"/>
                <a:sym typeface="Comic Sans MS"/>
              </a:rPr>
              <a:t>   scatter</a:t>
            </a:r>
            <a:endParaRPr sz="1800" dirty="0">
              <a:latin typeface="+mn-lt"/>
              <a:ea typeface="Comic Sans MS"/>
              <a:cs typeface="Comic Sans MS"/>
              <a:sym typeface="Comic Sans MS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+mn-lt"/>
                <a:ea typeface="Comic Sans MS"/>
                <a:cs typeface="Comic Sans MS"/>
                <a:sym typeface="Comic Sans MS"/>
              </a:rPr>
              <a:t>   density</a:t>
            </a:r>
            <a:endParaRPr sz="1800" dirty="0">
              <a:latin typeface="+mn-lt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endParaRPr sz="2100" dirty="0">
              <a:latin typeface="+mn-lt"/>
              <a:ea typeface="Comic Sans MS"/>
              <a:cs typeface="Comic Sans MS"/>
              <a:sym typeface="Comic Sans MS"/>
            </a:endParaRPr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Font typeface="Comic Sans MS"/>
              <a:buChar char="●"/>
            </a:pPr>
            <a:r>
              <a:rPr lang="en" sz="2100" dirty="0">
                <a:latin typeface="+mn-lt"/>
                <a:ea typeface="Comic Sans MS"/>
                <a:cs typeface="Comic Sans MS"/>
                <a:sym typeface="Comic Sans MS"/>
              </a:rPr>
              <a:t>shiny app</a:t>
            </a:r>
            <a:endParaRPr sz="2100" dirty="0">
              <a:latin typeface="+mn-lt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 dirty="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/>
          </a:p>
        </p:txBody>
      </p:sp>
      <p:sp>
        <p:nvSpPr>
          <p:cNvPr id="1997" name="Google Shape;1997;p48"/>
          <p:cNvSpPr txBox="1">
            <a:spLocks noGrp="1"/>
          </p:cNvSpPr>
          <p:nvPr>
            <p:ph type="title"/>
          </p:nvPr>
        </p:nvSpPr>
        <p:spPr>
          <a:xfrm>
            <a:off x="-420725" y="439275"/>
            <a:ext cx="7340100" cy="8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Our  </a:t>
            </a:r>
            <a:r>
              <a:rPr lang="en">
                <a:solidFill>
                  <a:schemeClr val="lt1"/>
                </a:solidFill>
              </a:rPr>
              <a:t>Methods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998" name="Google Shape;1998;p48"/>
          <p:cNvSpPr txBox="1">
            <a:spLocks noGrp="1"/>
          </p:cNvSpPr>
          <p:nvPr>
            <p:ph type="body" idx="2"/>
          </p:nvPr>
        </p:nvSpPr>
        <p:spPr>
          <a:xfrm>
            <a:off x="167325" y="-39600"/>
            <a:ext cx="2336100" cy="3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BIS 15L Group7_Psychology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3" name="Google Shape;2003;p49"/>
          <p:cNvSpPr/>
          <p:nvPr/>
        </p:nvSpPr>
        <p:spPr>
          <a:xfrm>
            <a:off x="3434400" y="1524425"/>
            <a:ext cx="5595300" cy="3384000"/>
          </a:xfrm>
          <a:prstGeom prst="roundRect">
            <a:avLst>
              <a:gd name="adj" fmla="val 4803"/>
            </a:avLst>
          </a:prstGeom>
          <a:solidFill>
            <a:schemeClr val="lt2"/>
          </a:solidFill>
          <a:ln>
            <a:noFill/>
          </a:ln>
          <a:effectLst>
            <a:outerShdw blurRad="57150" dist="1905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4" name="Google Shape;2004;p49"/>
          <p:cNvSpPr/>
          <p:nvPr/>
        </p:nvSpPr>
        <p:spPr>
          <a:xfrm>
            <a:off x="167325" y="1524425"/>
            <a:ext cx="3157500" cy="2782800"/>
          </a:xfrm>
          <a:prstGeom prst="roundRect">
            <a:avLst>
              <a:gd name="adj" fmla="val 4803"/>
            </a:avLst>
          </a:prstGeom>
          <a:solidFill>
            <a:schemeClr val="lt2"/>
          </a:solidFill>
          <a:ln>
            <a:noFill/>
          </a:ln>
          <a:effectLst>
            <a:outerShdw blurRad="57150" dist="1905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5" name="Google Shape;2005;p49"/>
          <p:cNvSpPr txBox="1">
            <a:spLocks noGrp="1"/>
          </p:cNvSpPr>
          <p:nvPr>
            <p:ph type="subTitle" idx="4"/>
          </p:nvPr>
        </p:nvSpPr>
        <p:spPr>
          <a:xfrm>
            <a:off x="240563" y="1541760"/>
            <a:ext cx="3157500" cy="32162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latin typeface="Lexend"/>
                <a:ea typeface="Lexend"/>
                <a:cs typeface="Lexend"/>
                <a:sym typeface="Lexend"/>
              </a:rPr>
              <a:t>Data are tidy!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latin typeface="Lexend"/>
              <a:ea typeface="Lexend"/>
              <a:cs typeface="Lexend"/>
              <a:sym typeface="Lexend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+mn-lt"/>
              </a:rPr>
              <a:t># 5000 entries</a:t>
            </a:r>
            <a:endParaRPr sz="1800" dirty="0">
              <a:latin typeface="+mn-l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+mn-lt"/>
              </a:rPr>
              <a:t># 15 variables</a:t>
            </a:r>
            <a:endParaRPr sz="1800" dirty="0">
              <a:latin typeface="+mn-l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+mn-lt"/>
              </a:rPr>
              <a:t># Tracks sleep habits and their impact on productivity, mood, and stress levels. </a:t>
            </a:r>
            <a:endParaRPr sz="1800" dirty="0">
              <a:latin typeface="+mn-l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</a:t>
            </a:r>
            <a:endParaRPr dirty="0"/>
          </a:p>
        </p:txBody>
      </p:sp>
      <p:sp>
        <p:nvSpPr>
          <p:cNvPr id="2006" name="Google Shape;2006;p49"/>
          <p:cNvSpPr txBox="1">
            <a:spLocks noGrp="1"/>
          </p:cNvSpPr>
          <p:nvPr>
            <p:ph type="title"/>
          </p:nvPr>
        </p:nvSpPr>
        <p:spPr>
          <a:xfrm>
            <a:off x="271650" y="451650"/>
            <a:ext cx="6048900" cy="8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Exploration</a:t>
            </a:r>
            <a:endParaRPr dirty="0"/>
          </a:p>
        </p:txBody>
      </p:sp>
      <p:sp>
        <p:nvSpPr>
          <p:cNvPr id="2007" name="Google Shape;2007;p49"/>
          <p:cNvSpPr txBox="1">
            <a:spLocks noGrp="1"/>
          </p:cNvSpPr>
          <p:nvPr>
            <p:ph type="body" idx="2"/>
          </p:nvPr>
        </p:nvSpPr>
        <p:spPr>
          <a:xfrm>
            <a:off x="167325" y="-39600"/>
            <a:ext cx="2336100" cy="3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BIS 15L Group7_Psychology</a:t>
            </a:r>
            <a:endParaRPr/>
          </a:p>
        </p:txBody>
      </p:sp>
      <p:pic>
        <p:nvPicPr>
          <p:cNvPr id="2008" name="Google Shape;2008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88035" y="1726250"/>
            <a:ext cx="5088028" cy="29803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09" name="Google Shape;2009;p49"/>
          <p:cNvGrpSpPr/>
          <p:nvPr/>
        </p:nvGrpSpPr>
        <p:grpSpPr>
          <a:xfrm>
            <a:off x="281213" y="1571815"/>
            <a:ext cx="277873" cy="68400"/>
            <a:chOff x="411700" y="2416840"/>
            <a:chExt cx="277873" cy="68400"/>
          </a:xfrm>
        </p:grpSpPr>
        <p:sp>
          <p:nvSpPr>
            <p:cNvPr id="2010" name="Google Shape;2010;p49"/>
            <p:cNvSpPr/>
            <p:nvPr/>
          </p:nvSpPr>
          <p:spPr>
            <a:xfrm>
              <a:off x="411700" y="2416840"/>
              <a:ext cx="68400" cy="68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49"/>
            <p:cNvSpPr/>
            <p:nvPr/>
          </p:nvSpPr>
          <p:spPr>
            <a:xfrm>
              <a:off x="516436" y="2416840"/>
              <a:ext cx="68400" cy="684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49"/>
            <p:cNvSpPr/>
            <p:nvPr/>
          </p:nvSpPr>
          <p:spPr>
            <a:xfrm>
              <a:off x="621173" y="2416840"/>
              <a:ext cx="68400" cy="684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13" name="Google Shape;2013;p49"/>
          <p:cNvGrpSpPr/>
          <p:nvPr/>
        </p:nvGrpSpPr>
        <p:grpSpPr>
          <a:xfrm>
            <a:off x="3594750" y="1595965"/>
            <a:ext cx="277873" cy="68400"/>
            <a:chOff x="411700" y="2416840"/>
            <a:chExt cx="277873" cy="68400"/>
          </a:xfrm>
        </p:grpSpPr>
        <p:sp>
          <p:nvSpPr>
            <p:cNvPr id="2014" name="Google Shape;2014;p49"/>
            <p:cNvSpPr/>
            <p:nvPr/>
          </p:nvSpPr>
          <p:spPr>
            <a:xfrm>
              <a:off x="411700" y="2416840"/>
              <a:ext cx="68400" cy="68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49"/>
            <p:cNvSpPr/>
            <p:nvPr/>
          </p:nvSpPr>
          <p:spPr>
            <a:xfrm>
              <a:off x="516436" y="2416840"/>
              <a:ext cx="68400" cy="684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49"/>
            <p:cNvSpPr/>
            <p:nvPr/>
          </p:nvSpPr>
          <p:spPr>
            <a:xfrm>
              <a:off x="621173" y="2416840"/>
              <a:ext cx="68400" cy="684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DCECD5"/>
            </a:gs>
            <a:gs pos="100000">
              <a:srgbClr val="92BC81"/>
            </a:gs>
          </a:gsLst>
          <a:lin ang="5400012" scaled="0"/>
        </a:gradFill>
        <a:effectLst/>
      </p:bgPr>
    </p:bg>
    <p:spTree>
      <p:nvGrpSpPr>
        <p:cNvPr id="1" name="Shape 2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1" name="Google Shape;2021;p50"/>
          <p:cNvSpPr txBox="1">
            <a:spLocks noGrp="1"/>
          </p:cNvSpPr>
          <p:nvPr>
            <p:ph type="title"/>
          </p:nvPr>
        </p:nvSpPr>
        <p:spPr>
          <a:xfrm>
            <a:off x="233400" y="273500"/>
            <a:ext cx="8677200" cy="6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700"/>
              <a:t>Sleep Hours v.s. Stress &amp; Productivity</a:t>
            </a:r>
            <a:endParaRPr sz="3700"/>
          </a:p>
        </p:txBody>
      </p:sp>
      <p:sp>
        <p:nvSpPr>
          <p:cNvPr id="2022" name="Google Shape;2022;p50"/>
          <p:cNvSpPr txBox="1">
            <a:spLocks noGrp="1"/>
          </p:cNvSpPr>
          <p:nvPr>
            <p:ph type="body" idx="2"/>
          </p:nvPr>
        </p:nvSpPr>
        <p:spPr>
          <a:xfrm>
            <a:off x="167325" y="-39600"/>
            <a:ext cx="1169700" cy="3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Tianchen Li</a:t>
            </a:r>
            <a:endParaRPr/>
          </a:p>
        </p:txBody>
      </p:sp>
      <p:sp>
        <p:nvSpPr>
          <p:cNvPr id="2023" name="Google Shape;2023;p50"/>
          <p:cNvSpPr txBox="1"/>
          <p:nvPr/>
        </p:nvSpPr>
        <p:spPr>
          <a:xfrm>
            <a:off x="583525" y="855163"/>
            <a:ext cx="7714500" cy="85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900">
                <a:solidFill>
                  <a:schemeClr val="dk1"/>
                </a:solidFill>
              </a:rPr>
              <a:t>Does sleeping more lead to better performance and less stress? </a:t>
            </a:r>
            <a:endParaRPr sz="19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/>
          </a:p>
        </p:txBody>
      </p:sp>
      <p:sp>
        <p:nvSpPr>
          <p:cNvPr id="2024" name="Google Shape;2024;p50"/>
          <p:cNvSpPr txBox="1">
            <a:spLocks noGrp="1"/>
          </p:cNvSpPr>
          <p:nvPr>
            <p:ph type="body" idx="3"/>
          </p:nvPr>
        </p:nvSpPr>
        <p:spPr>
          <a:xfrm>
            <a:off x="940775" y="-39600"/>
            <a:ext cx="3810300" cy="43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BIS 15L   Group7_Psychology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25" name="Google Shape;2025;p50"/>
          <p:cNvPicPr preferRelativeResize="0"/>
          <p:nvPr/>
        </p:nvPicPr>
        <p:blipFill rotWithShape="1">
          <a:blip r:embed="rId3">
            <a:alphaModFix/>
          </a:blip>
          <a:srcRect t="6611"/>
          <a:stretch/>
        </p:blipFill>
        <p:spPr>
          <a:xfrm>
            <a:off x="635750" y="1413117"/>
            <a:ext cx="7502177" cy="33183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DCECD5"/>
            </a:gs>
            <a:gs pos="100000">
              <a:srgbClr val="92BC81"/>
            </a:gs>
          </a:gsLst>
          <a:lin ang="5400012" scaled="0"/>
        </a:gradFill>
        <a:effectLst/>
      </p:bgPr>
    </p:bg>
    <p:spTree>
      <p:nvGrpSpPr>
        <p:cNvPr id="1" name="Shape 2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0" name="Google Shape;2030;p51"/>
          <p:cNvSpPr txBox="1">
            <a:spLocks noGrp="1"/>
          </p:cNvSpPr>
          <p:nvPr>
            <p:ph type="title"/>
          </p:nvPr>
        </p:nvSpPr>
        <p:spPr>
          <a:xfrm>
            <a:off x="233400" y="273500"/>
            <a:ext cx="8677200" cy="6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700"/>
              <a:t>Sleep Hours v.s. Stress &amp; Productivity</a:t>
            </a:r>
            <a:endParaRPr sz="3700"/>
          </a:p>
        </p:txBody>
      </p:sp>
      <p:sp>
        <p:nvSpPr>
          <p:cNvPr id="2031" name="Google Shape;2031;p51"/>
          <p:cNvSpPr txBox="1">
            <a:spLocks noGrp="1"/>
          </p:cNvSpPr>
          <p:nvPr>
            <p:ph type="body" idx="2"/>
          </p:nvPr>
        </p:nvSpPr>
        <p:spPr>
          <a:xfrm>
            <a:off x="167325" y="-39600"/>
            <a:ext cx="1169700" cy="3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Tianchen Li</a:t>
            </a:r>
            <a:endParaRPr/>
          </a:p>
        </p:txBody>
      </p:sp>
      <p:sp>
        <p:nvSpPr>
          <p:cNvPr id="2032" name="Google Shape;2032;p51"/>
          <p:cNvSpPr txBox="1"/>
          <p:nvPr/>
        </p:nvSpPr>
        <p:spPr>
          <a:xfrm>
            <a:off x="354925" y="855163"/>
            <a:ext cx="7714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Is there a Balance Point?</a:t>
            </a:r>
            <a:endParaRPr sz="1800" dirty="0"/>
          </a:p>
        </p:txBody>
      </p:sp>
      <p:sp>
        <p:nvSpPr>
          <p:cNvPr id="2033" name="Google Shape;2033;p51"/>
          <p:cNvSpPr txBox="1">
            <a:spLocks noGrp="1"/>
          </p:cNvSpPr>
          <p:nvPr>
            <p:ph type="body" idx="3"/>
          </p:nvPr>
        </p:nvSpPr>
        <p:spPr>
          <a:xfrm>
            <a:off x="940775" y="-39600"/>
            <a:ext cx="3810300" cy="43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BIS 15L   Group7_Psychology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34" name="Google Shape;2034;p51"/>
          <p:cNvPicPr preferRelativeResize="0"/>
          <p:nvPr/>
        </p:nvPicPr>
        <p:blipFill rotWithShape="1">
          <a:blip r:embed="rId3">
            <a:alphaModFix/>
          </a:blip>
          <a:srcRect t="7010" b="1102"/>
          <a:stretch/>
        </p:blipFill>
        <p:spPr>
          <a:xfrm>
            <a:off x="354927" y="1371600"/>
            <a:ext cx="7958436" cy="3403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Shape 2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9" name="Google Shape;2039;p52"/>
          <p:cNvSpPr/>
          <p:nvPr/>
        </p:nvSpPr>
        <p:spPr>
          <a:xfrm>
            <a:off x="364375" y="1943375"/>
            <a:ext cx="3440100" cy="2782800"/>
          </a:xfrm>
          <a:prstGeom prst="roundRect">
            <a:avLst>
              <a:gd name="adj" fmla="val 4803"/>
            </a:avLst>
          </a:prstGeom>
          <a:solidFill>
            <a:schemeClr val="lt2"/>
          </a:solidFill>
          <a:ln>
            <a:noFill/>
          </a:ln>
          <a:effectLst>
            <a:outerShdw blurRad="57150" dist="1905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0" name="Google Shape;2040;p52"/>
          <p:cNvSpPr/>
          <p:nvPr/>
        </p:nvSpPr>
        <p:spPr>
          <a:xfrm>
            <a:off x="4246825" y="1635275"/>
            <a:ext cx="4787400" cy="3279600"/>
          </a:xfrm>
          <a:prstGeom prst="roundRect">
            <a:avLst>
              <a:gd name="adj" fmla="val 4803"/>
            </a:avLst>
          </a:prstGeom>
          <a:solidFill>
            <a:schemeClr val="lt2"/>
          </a:solidFill>
          <a:ln>
            <a:noFill/>
          </a:ln>
          <a:effectLst>
            <a:outerShdw blurRad="57150" dist="1905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41" name="Google Shape;2041;p52"/>
          <p:cNvGrpSpPr/>
          <p:nvPr/>
        </p:nvGrpSpPr>
        <p:grpSpPr>
          <a:xfrm>
            <a:off x="4388613" y="1731040"/>
            <a:ext cx="277873" cy="68400"/>
            <a:chOff x="5024113" y="2416840"/>
            <a:chExt cx="277873" cy="68400"/>
          </a:xfrm>
        </p:grpSpPr>
        <p:sp>
          <p:nvSpPr>
            <p:cNvPr id="2042" name="Google Shape;2042;p52"/>
            <p:cNvSpPr/>
            <p:nvPr/>
          </p:nvSpPr>
          <p:spPr>
            <a:xfrm>
              <a:off x="5024113" y="2416840"/>
              <a:ext cx="68400" cy="68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52"/>
            <p:cNvSpPr/>
            <p:nvPr/>
          </p:nvSpPr>
          <p:spPr>
            <a:xfrm>
              <a:off x="5128849" y="2416840"/>
              <a:ext cx="68400" cy="684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52"/>
            <p:cNvSpPr/>
            <p:nvPr/>
          </p:nvSpPr>
          <p:spPr>
            <a:xfrm>
              <a:off x="5233585" y="2416840"/>
              <a:ext cx="68400" cy="684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45" name="Google Shape;2045;p52"/>
          <p:cNvGrpSpPr/>
          <p:nvPr/>
        </p:nvGrpSpPr>
        <p:grpSpPr>
          <a:xfrm>
            <a:off x="422950" y="2035840"/>
            <a:ext cx="277873" cy="68400"/>
            <a:chOff x="411700" y="2416840"/>
            <a:chExt cx="277873" cy="68400"/>
          </a:xfrm>
        </p:grpSpPr>
        <p:sp>
          <p:nvSpPr>
            <p:cNvPr id="2046" name="Google Shape;2046;p52"/>
            <p:cNvSpPr/>
            <p:nvPr/>
          </p:nvSpPr>
          <p:spPr>
            <a:xfrm>
              <a:off x="411700" y="2416840"/>
              <a:ext cx="68400" cy="68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52"/>
            <p:cNvSpPr/>
            <p:nvPr/>
          </p:nvSpPr>
          <p:spPr>
            <a:xfrm>
              <a:off x="516436" y="2416840"/>
              <a:ext cx="68400" cy="684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52"/>
            <p:cNvSpPr/>
            <p:nvPr/>
          </p:nvSpPr>
          <p:spPr>
            <a:xfrm>
              <a:off x="621173" y="2416840"/>
              <a:ext cx="68400" cy="684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49" name="Google Shape;2049;p52"/>
          <p:cNvSpPr txBox="1">
            <a:spLocks noGrp="1"/>
          </p:cNvSpPr>
          <p:nvPr>
            <p:ph type="subTitle" idx="4"/>
          </p:nvPr>
        </p:nvSpPr>
        <p:spPr>
          <a:xfrm>
            <a:off x="354925" y="2167200"/>
            <a:ext cx="3329100" cy="22775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 dirty="0">
                <a:latin typeface="+mn-lt"/>
              </a:rPr>
              <a:t>Correlation coefficient: 0.009029</a:t>
            </a:r>
            <a:endParaRPr sz="1700" dirty="0">
              <a:latin typeface="+mn-lt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latin typeface="+mn-lt"/>
            </a:endParaRPr>
          </a:p>
          <a:p>
            <a:pPr marL="457200" lvl="0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 dirty="0">
                <a:latin typeface="+mn-lt"/>
              </a:rPr>
              <a:t>Tiny positive correlation</a:t>
            </a:r>
            <a:endParaRPr sz="1700" dirty="0">
              <a:latin typeface="+mn-lt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latin typeface="+mn-lt"/>
            </a:endParaRPr>
          </a:p>
          <a:p>
            <a:pPr marL="457200" lvl="0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 dirty="0">
                <a:latin typeface="+mn-lt"/>
              </a:rPr>
              <a:t>As caffeine consumption increases, stress levels also tend to rise</a:t>
            </a:r>
            <a:endParaRPr sz="1700" dirty="0">
              <a:latin typeface="+mn-lt"/>
            </a:endParaRPr>
          </a:p>
        </p:txBody>
      </p:sp>
      <p:sp>
        <p:nvSpPr>
          <p:cNvPr id="2050" name="Google Shape;2050;p52"/>
          <p:cNvSpPr txBox="1">
            <a:spLocks noGrp="1"/>
          </p:cNvSpPr>
          <p:nvPr>
            <p:ph type="title"/>
          </p:nvPr>
        </p:nvSpPr>
        <p:spPr>
          <a:xfrm>
            <a:off x="233400" y="273500"/>
            <a:ext cx="8677200" cy="8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Stress Level and Lifestyle</a:t>
            </a:r>
            <a:endParaRPr/>
          </a:p>
        </p:txBody>
      </p:sp>
      <p:sp>
        <p:nvSpPr>
          <p:cNvPr id="2051" name="Google Shape;2051;p52"/>
          <p:cNvSpPr txBox="1">
            <a:spLocks noGrp="1"/>
          </p:cNvSpPr>
          <p:nvPr>
            <p:ph type="body" idx="2"/>
          </p:nvPr>
        </p:nvSpPr>
        <p:spPr>
          <a:xfrm>
            <a:off x="167325" y="-39600"/>
            <a:ext cx="1169700" cy="43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 b="1"/>
              <a:t>Hanxu Sha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2" name="Google Shape;2052;p52"/>
          <p:cNvSpPr txBox="1"/>
          <p:nvPr/>
        </p:nvSpPr>
        <p:spPr>
          <a:xfrm>
            <a:off x="354925" y="1124688"/>
            <a:ext cx="7714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/>
              <a:t>Does high caffeine intake correlate with higher stress levels?</a:t>
            </a:r>
            <a:endParaRPr sz="1800" b="1" dirty="0"/>
          </a:p>
        </p:txBody>
      </p:sp>
      <p:pic>
        <p:nvPicPr>
          <p:cNvPr id="2053" name="Google Shape;2053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4949" y="1994525"/>
            <a:ext cx="4511149" cy="2782749"/>
          </a:xfrm>
          <a:prstGeom prst="rect">
            <a:avLst/>
          </a:prstGeom>
          <a:noFill/>
          <a:ln>
            <a:noFill/>
          </a:ln>
          <a:effectLst>
            <a:outerShdw blurRad="57150" dist="19050" algn="bl" rotWithShape="0">
              <a:srgbClr val="000000">
                <a:alpha val="10000"/>
              </a:srgbClr>
            </a:outerShdw>
          </a:effectLst>
        </p:spPr>
      </p:pic>
      <p:sp>
        <p:nvSpPr>
          <p:cNvPr id="2054" name="Google Shape;2054;p52"/>
          <p:cNvSpPr txBox="1">
            <a:spLocks noGrp="1"/>
          </p:cNvSpPr>
          <p:nvPr>
            <p:ph type="body" idx="3"/>
          </p:nvPr>
        </p:nvSpPr>
        <p:spPr>
          <a:xfrm>
            <a:off x="940775" y="-39600"/>
            <a:ext cx="3810300" cy="43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BIS 15L   Group7_Psychology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Shape 2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9" name="Google Shape;2059;p53"/>
          <p:cNvSpPr/>
          <p:nvPr/>
        </p:nvSpPr>
        <p:spPr>
          <a:xfrm>
            <a:off x="364375" y="1807240"/>
            <a:ext cx="3440100" cy="2918935"/>
          </a:xfrm>
          <a:prstGeom prst="roundRect">
            <a:avLst>
              <a:gd name="adj" fmla="val 4803"/>
            </a:avLst>
          </a:prstGeom>
          <a:solidFill>
            <a:schemeClr val="lt2"/>
          </a:solidFill>
          <a:ln>
            <a:noFill/>
          </a:ln>
          <a:effectLst>
            <a:outerShdw blurRad="57150" dist="1905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0" name="Google Shape;2060;p53"/>
          <p:cNvSpPr/>
          <p:nvPr/>
        </p:nvSpPr>
        <p:spPr>
          <a:xfrm>
            <a:off x="4246825" y="1711475"/>
            <a:ext cx="4787400" cy="3279600"/>
          </a:xfrm>
          <a:prstGeom prst="roundRect">
            <a:avLst>
              <a:gd name="adj" fmla="val 4803"/>
            </a:avLst>
          </a:prstGeom>
          <a:solidFill>
            <a:schemeClr val="lt2"/>
          </a:solidFill>
          <a:ln>
            <a:noFill/>
          </a:ln>
          <a:effectLst>
            <a:outerShdw blurRad="57150" dist="1905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61" name="Google Shape;2061;p53"/>
          <p:cNvGrpSpPr/>
          <p:nvPr/>
        </p:nvGrpSpPr>
        <p:grpSpPr>
          <a:xfrm>
            <a:off x="4388613" y="1807240"/>
            <a:ext cx="277873" cy="68400"/>
            <a:chOff x="5024113" y="2416840"/>
            <a:chExt cx="277873" cy="68400"/>
          </a:xfrm>
        </p:grpSpPr>
        <p:sp>
          <p:nvSpPr>
            <p:cNvPr id="2062" name="Google Shape;2062;p53"/>
            <p:cNvSpPr/>
            <p:nvPr/>
          </p:nvSpPr>
          <p:spPr>
            <a:xfrm>
              <a:off x="5024113" y="2416840"/>
              <a:ext cx="68400" cy="68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53"/>
            <p:cNvSpPr/>
            <p:nvPr/>
          </p:nvSpPr>
          <p:spPr>
            <a:xfrm>
              <a:off x="5128849" y="2416840"/>
              <a:ext cx="68400" cy="684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53"/>
            <p:cNvSpPr/>
            <p:nvPr/>
          </p:nvSpPr>
          <p:spPr>
            <a:xfrm>
              <a:off x="5233585" y="2416840"/>
              <a:ext cx="68400" cy="684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65" name="Google Shape;2065;p53"/>
          <p:cNvGrpSpPr/>
          <p:nvPr/>
        </p:nvGrpSpPr>
        <p:grpSpPr>
          <a:xfrm>
            <a:off x="457150" y="1874568"/>
            <a:ext cx="277873" cy="68400"/>
            <a:chOff x="411700" y="2416840"/>
            <a:chExt cx="277873" cy="68400"/>
          </a:xfrm>
        </p:grpSpPr>
        <p:sp>
          <p:nvSpPr>
            <p:cNvPr id="2066" name="Google Shape;2066;p53"/>
            <p:cNvSpPr/>
            <p:nvPr/>
          </p:nvSpPr>
          <p:spPr>
            <a:xfrm>
              <a:off x="411700" y="2416840"/>
              <a:ext cx="68400" cy="68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53"/>
            <p:cNvSpPr/>
            <p:nvPr/>
          </p:nvSpPr>
          <p:spPr>
            <a:xfrm>
              <a:off x="516436" y="2416840"/>
              <a:ext cx="68400" cy="684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53"/>
            <p:cNvSpPr/>
            <p:nvPr/>
          </p:nvSpPr>
          <p:spPr>
            <a:xfrm>
              <a:off x="621173" y="2416840"/>
              <a:ext cx="68400" cy="684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69" name="Google Shape;2069;p53"/>
          <p:cNvSpPr txBox="1">
            <a:spLocks noGrp="1"/>
          </p:cNvSpPr>
          <p:nvPr>
            <p:ph type="subTitle" idx="4"/>
          </p:nvPr>
        </p:nvSpPr>
        <p:spPr>
          <a:xfrm>
            <a:off x="457151" y="1975609"/>
            <a:ext cx="3154730" cy="253912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 dirty="0">
                <a:latin typeface="+mn-lt"/>
              </a:rPr>
              <a:t>Correlation coefficient</a:t>
            </a:r>
            <a:r>
              <a:rPr lang="zh-CN" altLang="en-US" sz="1700" dirty="0">
                <a:latin typeface="+mn-lt"/>
              </a:rPr>
              <a:t>：  </a:t>
            </a:r>
            <a:r>
              <a:rPr lang="en" sz="1700" dirty="0">
                <a:latin typeface="+mn-lt"/>
              </a:rPr>
              <a:t> -0.000814</a:t>
            </a:r>
            <a:endParaRPr sz="1700" dirty="0">
              <a:latin typeface="+mn-lt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latin typeface="+mn-lt"/>
            </a:endParaRPr>
          </a:p>
          <a:p>
            <a:pPr marL="457200" lvl="0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 dirty="0">
                <a:latin typeface="+mn-lt"/>
              </a:rPr>
              <a:t>Almost no correlation (Tiny negative correlation)</a:t>
            </a:r>
            <a:endParaRPr sz="1700" dirty="0">
              <a:latin typeface="+mn-lt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latin typeface="+mn-lt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 dirty="0">
                <a:latin typeface="+mn-lt"/>
              </a:rPr>
              <a:t>As screen time before bed increases, stress levels tend to decrease!</a:t>
            </a:r>
            <a:endParaRPr sz="1700" dirty="0">
              <a:latin typeface="+mn-lt"/>
            </a:endParaRPr>
          </a:p>
        </p:txBody>
      </p:sp>
      <p:sp>
        <p:nvSpPr>
          <p:cNvPr id="2070" name="Google Shape;2070;p53"/>
          <p:cNvSpPr txBox="1">
            <a:spLocks noGrp="1"/>
          </p:cNvSpPr>
          <p:nvPr>
            <p:ph type="title"/>
          </p:nvPr>
        </p:nvSpPr>
        <p:spPr>
          <a:xfrm>
            <a:off x="233400" y="273500"/>
            <a:ext cx="8677200" cy="8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Stress Level and Lifestyle</a:t>
            </a:r>
            <a:endParaRPr dirty="0"/>
          </a:p>
        </p:txBody>
      </p:sp>
      <p:sp>
        <p:nvSpPr>
          <p:cNvPr id="2071" name="Google Shape;2071;p53"/>
          <p:cNvSpPr txBox="1">
            <a:spLocks noGrp="1"/>
          </p:cNvSpPr>
          <p:nvPr>
            <p:ph type="body" idx="2"/>
          </p:nvPr>
        </p:nvSpPr>
        <p:spPr>
          <a:xfrm>
            <a:off x="167325" y="-39600"/>
            <a:ext cx="1169700" cy="43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 b="1"/>
              <a:t>Hanxu Sha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2" name="Google Shape;2072;p53"/>
          <p:cNvSpPr txBox="1">
            <a:spLocks noGrp="1"/>
          </p:cNvSpPr>
          <p:nvPr>
            <p:ph type="body" idx="3"/>
          </p:nvPr>
        </p:nvSpPr>
        <p:spPr>
          <a:xfrm>
            <a:off x="940775" y="-39600"/>
            <a:ext cx="3810300" cy="43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BIS 15L   Group7_Psychology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73" name="Google Shape;2073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0223" y="2104250"/>
            <a:ext cx="4629726" cy="2721024"/>
          </a:xfrm>
          <a:prstGeom prst="rect">
            <a:avLst/>
          </a:prstGeom>
          <a:noFill/>
          <a:ln>
            <a:noFill/>
          </a:ln>
          <a:effectLst>
            <a:outerShdw blurRad="57150" dist="19050" algn="bl" rotWithShape="0">
              <a:srgbClr val="000000">
                <a:alpha val="10000"/>
              </a:srgbClr>
            </a:outerShdw>
          </a:effectLst>
        </p:spPr>
      </p:pic>
      <p:sp>
        <p:nvSpPr>
          <p:cNvPr id="2074" name="Google Shape;2074;p53"/>
          <p:cNvSpPr txBox="1"/>
          <p:nvPr/>
        </p:nvSpPr>
        <p:spPr>
          <a:xfrm>
            <a:off x="354925" y="1124688"/>
            <a:ext cx="7714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/>
              <a:t>Is screen time before bed associated with increased stress?</a:t>
            </a:r>
            <a:endParaRPr sz="1800" b="1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Get To Know Me">
  <a:themeElements>
    <a:clrScheme name="Simple Light">
      <a:dk1>
        <a:srgbClr val="000000"/>
      </a:dk1>
      <a:lt1>
        <a:srgbClr val="4F4F4F"/>
      </a:lt1>
      <a:dk2>
        <a:srgbClr val="E7E7E7"/>
      </a:dk2>
      <a:lt2>
        <a:srgbClr val="FFFFFF"/>
      </a:lt2>
      <a:accent1>
        <a:srgbClr val="F4F2F2"/>
      </a:accent1>
      <a:accent2>
        <a:srgbClr val="119BFE"/>
      </a:accent2>
      <a:accent3>
        <a:srgbClr val="FF6B4D"/>
      </a:accent3>
      <a:accent4>
        <a:srgbClr val="28C840"/>
      </a:accent4>
      <a:accent5>
        <a:srgbClr val="FFC600"/>
      </a:accent5>
      <a:accent6>
        <a:srgbClr val="CCCCCC"/>
      </a:accent6>
      <a:hlink>
        <a:srgbClr val="E2AFDE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463</Words>
  <Application>Microsoft Macintosh PowerPoint</Application>
  <PresentationFormat>全屏显示(16:9)</PresentationFormat>
  <Paragraphs>99</Paragraphs>
  <Slides>16</Slides>
  <Notes>16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16</vt:i4>
      </vt:variant>
    </vt:vector>
  </HeadingPairs>
  <TitlesOfParts>
    <vt:vector size="25" baseType="lpstr">
      <vt:lpstr>Lexend Medium</vt:lpstr>
      <vt:lpstr>Lobster</vt:lpstr>
      <vt:lpstr>Courier New</vt:lpstr>
      <vt:lpstr>Lexend</vt:lpstr>
      <vt:lpstr>Lexend Light</vt:lpstr>
      <vt:lpstr>Arial</vt:lpstr>
      <vt:lpstr>Comic Sans MS</vt:lpstr>
      <vt:lpstr>Simple Light</vt:lpstr>
      <vt:lpstr>Get To Know Me</vt:lpstr>
      <vt:lpstr>Sleep Cycles</vt:lpstr>
      <vt:lpstr>PowerPoint 演示文稿</vt:lpstr>
      <vt:lpstr>Sleep is …</vt:lpstr>
      <vt:lpstr>        Our  Methods</vt:lpstr>
      <vt:lpstr>Data Exploration</vt:lpstr>
      <vt:lpstr>Sleep Hours v.s. Stress &amp; Productivity</vt:lpstr>
      <vt:lpstr>Sleep Hours v.s. Stress &amp; Productivity</vt:lpstr>
      <vt:lpstr>Stress Level and Lifestyle</vt:lpstr>
      <vt:lpstr>Stress Level and Lifestyle</vt:lpstr>
      <vt:lpstr>Mood vs. Sleep Quality</vt:lpstr>
      <vt:lpstr>Gender Perspectives</vt:lpstr>
      <vt:lpstr>Caffeine Intake </vt:lpstr>
      <vt:lpstr>Screen Time Before Bed</vt:lpstr>
      <vt:lpstr>Conclusions</vt:lpstr>
      <vt:lpstr>Shiny App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Hanxu Sha</cp:lastModifiedBy>
  <cp:revision>6</cp:revision>
  <dcterms:modified xsi:type="dcterms:W3CDTF">2025-03-11T19:12:37Z</dcterms:modified>
</cp:coreProperties>
</file>